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7.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8.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9.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0.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1.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2.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13.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14.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15.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theme/theme16.xml" ContentType="application/vnd.openxmlformats-officedocument.theme+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9.xml" ContentType="application/vnd.openxmlformats-officedocument.presentationml.tags+xml"/>
  <Override PartName="/ppt/notesSlides/notesSlide42.xml" ContentType="application/vnd.openxmlformats-officedocument.presentationml.notesSlide+xml"/>
  <Override PartName="/ppt/tags/tag20.xml" ContentType="application/vnd.openxmlformats-officedocument.presentationml.tags+xml"/>
  <Override PartName="/ppt/notesSlides/notesSlide43.xml" ContentType="application/vnd.openxmlformats-officedocument.presentationml.notesSlide+xml"/>
  <Override PartName="/ppt/tags/tag21.xml" ContentType="application/vnd.openxmlformats-officedocument.presentationml.tags+xml"/>
  <Override PartName="/ppt/notesSlides/notesSlide44.xml" ContentType="application/vnd.openxmlformats-officedocument.presentationml.notesSlide+xml"/>
  <Override PartName="/ppt/tags/tag22.xml" ContentType="application/vnd.openxmlformats-officedocument.presentationml.tags+xml"/>
  <Override PartName="/ppt/notesSlides/notesSlide45.xml" ContentType="application/vnd.openxmlformats-officedocument.presentationml.notesSlide+xml"/>
  <Override PartName="/ppt/tags/tag23.xml" ContentType="application/vnd.openxmlformats-officedocument.presentationml.tags+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tags/tag25.xml" ContentType="application/vnd.openxmlformats-officedocument.presentationml.tags+xml"/>
  <Override PartName="/ppt/notesSlides/notesSlide48.xml" ContentType="application/vnd.openxmlformats-officedocument.presentationml.notesSlide+xml"/>
  <Override PartName="/ppt/tags/tag2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7.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 id="2147484672" r:id="rId2"/>
    <p:sldMasterId id="2147485470" r:id="rId3"/>
    <p:sldMasterId id="2147486331" r:id="rId4"/>
    <p:sldMasterId id="2147487863" r:id="rId5"/>
    <p:sldMasterId id="2147488057" r:id="rId6"/>
    <p:sldMasterId id="2147488656" r:id="rId7"/>
    <p:sldMasterId id="2147488719" r:id="rId8"/>
    <p:sldMasterId id="2147488767" r:id="rId9"/>
    <p:sldMasterId id="2147488782" r:id="rId10"/>
    <p:sldMasterId id="2147488825" r:id="rId11"/>
    <p:sldMasterId id="2147488915" r:id="rId12"/>
    <p:sldMasterId id="2147488964" r:id="rId13"/>
    <p:sldMasterId id="2147489011" r:id="rId14"/>
    <p:sldMasterId id="2147489023" r:id="rId15"/>
    <p:sldMasterId id="2147489073" r:id="rId16"/>
    <p:sldMasterId id="2147489107" r:id="rId17"/>
  </p:sldMasterIdLst>
  <p:notesMasterIdLst>
    <p:notesMasterId r:id="rId101"/>
  </p:notesMasterIdLst>
  <p:handoutMasterIdLst>
    <p:handoutMasterId r:id="rId102"/>
  </p:handoutMasterIdLst>
  <p:sldIdLst>
    <p:sldId id="1009" r:id="rId18"/>
    <p:sldId id="948" r:id="rId19"/>
    <p:sldId id="1068" r:id="rId20"/>
    <p:sldId id="1079" r:id="rId21"/>
    <p:sldId id="1113" r:id="rId22"/>
    <p:sldId id="1003" r:id="rId23"/>
    <p:sldId id="982" r:id="rId24"/>
    <p:sldId id="873" r:id="rId25"/>
    <p:sldId id="981" r:id="rId26"/>
    <p:sldId id="984" r:id="rId27"/>
    <p:sldId id="983" r:id="rId28"/>
    <p:sldId id="986" r:id="rId29"/>
    <p:sldId id="1047" r:id="rId30"/>
    <p:sldId id="1049" r:id="rId31"/>
    <p:sldId id="1050" r:id="rId32"/>
    <p:sldId id="1051" r:id="rId33"/>
    <p:sldId id="1052" r:id="rId34"/>
    <p:sldId id="1053" r:id="rId35"/>
    <p:sldId id="1100" r:id="rId36"/>
    <p:sldId id="1055" r:id="rId37"/>
    <p:sldId id="1056" r:id="rId38"/>
    <p:sldId id="1057" r:id="rId39"/>
    <p:sldId id="1058" r:id="rId40"/>
    <p:sldId id="1059" r:id="rId41"/>
    <p:sldId id="1060" r:id="rId42"/>
    <p:sldId id="1061" r:id="rId43"/>
    <p:sldId id="1062" r:id="rId44"/>
    <p:sldId id="1063" r:id="rId45"/>
    <p:sldId id="1064" r:id="rId46"/>
    <p:sldId id="1065" r:id="rId47"/>
    <p:sldId id="1091" r:id="rId48"/>
    <p:sldId id="1078" r:id="rId49"/>
    <p:sldId id="1112" r:id="rId50"/>
    <p:sldId id="1092" r:id="rId51"/>
    <p:sldId id="1093" r:id="rId52"/>
    <p:sldId id="1094" r:id="rId53"/>
    <p:sldId id="1095" r:id="rId54"/>
    <p:sldId id="1096" r:id="rId55"/>
    <p:sldId id="1097" r:id="rId56"/>
    <p:sldId id="1098" r:id="rId57"/>
    <p:sldId id="1099" r:id="rId58"/>
    <p:sldId id="1109" r:id="rId59"/>
    <p:sldId id="1080" r:id="rId60"/>
    <p:sldId id="1081" r:id="rId61"/>
    <p:sldId id="1082" r:id="rId62"/>
    <p:sldId id="1083" r:id="rId63"/>
    <p:sldId id="1070" r:id="rId64"/>
    <p:sldId id="1072" r:id="rId65"/>
    <p:sldId id="1074" r:id="rId66"/>
    <p:sldId id="1086" r:id="rId67"/>
    <p:sldId id="1087" r:id="rId68"/>
    <p:sldId id="1088" r:id="rId69"/>
    <p:sldId id="1089" r:id="rId70"/>
    <p:sldId id="1090" r:id="rId71"/>
    <p:sldId id="1076" r:id="rId72"/>
    <p:sldId id="1102" r:id="rId73"/>
    <p:sldId id="1019" r:id="rId74"/>
    <p:sldId id="1020" r:id="rId75"/>
    <p:sldId id="1021" r:id="rId76"/>
    <p:sldId id="1022" r:id="rId77"/>
    <p:sldId id="1023" r:id="rId78"/>
    <p:sldId id="1024" r:id="rId79"/>
    <p:sldId id="1025" r:id="rId80"/>
    <p:sldId id="1031" r:id="rId81"/>
    <p:sldId id="1032" r:id="rId82"/>
    <p:sldId id="1033" r:id="rId83"/>
    <p:sldId id="1034" r:id="rId84"/>
    <p:sldId id="1035" r:id="rId85"/>
    <p:sldId id="1036" r:id="rId86"/>
    <p:sldId id="1042" r:id="rId87"/>
    <p:sldId id="1043" r:id="rId88"/>
    <p:sldId id="1044" r:id="rId89"/>
    <p:sldId id="1045" r:id="rId90"/>
    <p:sldId id="1046" r:id="rId91"/>
    <p:sldId id="1037" r:id="rId92"/>
    <p:sldId id="1038" r:id="rId93"/>
    <p:sldId id="1039" r:id="rId94"/>
    <p:sldId id="1040" r:id="rId95"/>
    <p:sldId id="823" r:id="rId96"/>
    <p:sldId id="1085" r:id="rId97"/>
    <p:sldId id="1084" r:id="rId98"/>
    <p:sldId id="1111" r:id="rId99"/>
    <p:sldId id="688" r:id="rId100"/>
  </p:sldIdLst>
  <p:sldSz cx="12188825" cy="6858000"/>
  <p:notesSz cx="6858000" cy="9144000"/>
  <p:custDataLst>
    <p:tags r:id="rId10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FE6"/>
    <a:srgbClr val="46575E"/>
    <a:srgbClr val="D8E1E6"/>
    <a:srgbClr val="8A8C8E"/>
    <a:srgbClr val="FF8E14"/>
    <a:srgbClr val="FFBB73"/>
    <a:srgbClr val="CF6B00"/>
    <a:srgbClr val="EE8A00"/>
    <a:srgbClr val="8A4700"/>
    <a:srgbClr val="F5CE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32" autoAdjust="0"/>
    <p:restoredTop sz="94087" autoAdjust="0"/>
  </p:normalViewPr>
  <p:slideViewPr>
    <p:cSldViewPr snapToGrid="0">
      <p:cViewPr varScale="1">
        <p:scale>
          <a:sx n="109" d="100"/>
          <a:sy n="109" d="100"/>
        </p:scale>
        <p:origin x="144" y="192"/>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03" d="100"/>
          <a:sy n="103" d="100"/>
        </p:scale>
        <p:origin x="-43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6" Type="http://schemas.openxmlformats.org/officeDocument/2006/relationships/slideMaster" Target="slideMasters/slideMaster16.xml"/><Relationship Id="rId107" Type="http://schemas.openxmlformats.org/officeDocument/2006/relationships/tableStyles" Target="tableStyles.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tags" Target="tags/tag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10/18/2018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339198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4838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32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kumimoji="1" lang="en-US" altLang="ja-JP" dirty="0" smtClean="0"/>
              <a:t>The Autonomous Data Warehouse Cloud is the core component and other elements will plug into</a:t>
            </a:r>
            <a:r>
              <a:rPr kumimoji="1" lang="en-US" altLang="ja-JP" baseline="0" dirty="0" smtClean="0"/>
              <a:t> it.</a:t>
            </a:r>
            <a:endParaRPr kumimoji="1" lang="en-US" altLang="ja-JP" dirty="0" smtClean="0"/>
          </a:p>
          <a:p>
            <a:pPr marL="0" marR="0" indent="0" algn="l" defTabSz="914400" rtl="0" eaLnBrk="1" fontAlgn="auto" latinLnBrk="0" hangingPunct="1">
              <a:lnSpc>
                <a:spcPct val="100000"/>
              </a:lnSpc>
              <a:spcBef>
                <a:spcPts val="600"/>
              </a:spcBef>
              <a:spcAft>
                <a:spcPts val="0"/>
              </a:spcAft>
              <a:buClrTx/>
              <a:buSzTx/>
              <a:buFontTx/>
              <a:buNone/>
              <a:tabLst/>
              <a:defRPr/>
            </a:pPr>
            <a:r>
              <a:rPr kumimoji="1" lang="en-US" altLang="ja-JP" sz="1100" dirty="0" smtClean="0"/>
              <a:t>Some of these will plug in as we move forward, some of these will plug-in</a:t>
            </a:r>
            <a:r>
              <a:rPr kumimoji="1" lang="en-US" altLang="ja-JP" sz="1100" baseline="0" dirty="0" smtClean="0"/>
              <a:t> from day one.</a:t>
            </a:r>
            <a:endParaRPr kumimoji="1" lang="en-US" altLang="ja-JP" sz="1100" dirty="0" smtClean="0"/>
          </a:p>
          <a:p>
            <a:pPr marL="0" marR="0" indent="0" algn="l" defTabSz="914400" rtl="0" eaLnBrk="1" fontAlgn="auto" latinLnBrk="0" hangingPunct="1">
              <a:lnSpc>
                <a:spcPct val="100000"/>
              </a:lnSpc>
              <a:spcBef>
                <a:spcPts val="600"/>
              </a:spcBef>
              <a:spcAft>
                <a:spcPts val="0"/>
              </a:spcAft>
              <a:buClrTx/>
              <a:buSzTx/>
              <a:buFontTx/>
              <a:buNone/>
              <a:tabLst/>
              <a:defRPr/>
            </a:pPr>
            <a:endParaRPr kumimoji="1" lang="en-US" altLang="ja-JP" sz="110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kumimoji="1" lang="en-US" altLang="ja-JP" sz="1100" dirty="0" smtClean="0"/>
              <a:t>Oracle Autonomous Data Warehouse Cloud supports:</a:t>
            </a:r>
          </a:p>
          <a:p>
            <a:r>
              <a:rPr kumimoji="1" lang="en-US" altLang="ja-JP" sz="1100" dirty="0" smtClean="0"/>
              <a:t>1. </a:t>
            </a:r>
            <a:r>
              <a:rPr kumimoji="1" lang="en-US" altLang="ja-JP" b="1" dirty="0" smtClean="0">
                <a:solidFill>
                  <a:srgbClr val="FF0000"/>
                </a:solidFill>
              </a:rPr>
              <a:t>Existing tools</a:t>
            </a:r>
            <a:r>
              <a:rPr kumimoji="1" lang="en-US" altLang="ja-JP" dirty="0" smtClean="0">
                <a:solidFill>
                  <a:srgbClr val="FF0000"/>
                </a:solidFill>
              </a:rPr>
              <a:t> </a:t>
            </a:r>
            <a:r>
              <a:rPr kumimoji="1" lang="en-US" altLang="ja-JP" dirty="0" smtClean="0"/>
              <a:t>running on-premise or in Oracle Cloud</a:t>
            </a:r>
          </a:p>
          <a:p>
            <a:pPr lvl="1"/>
            <a:r>
              <a:rPr kumimoji="1" lang="en-US" altLang="ja-JP" sz="2800" dirty="0" smtClean="0"/>
              <a:t> </a:t>
            </a:r>
            <a:r>
              <a:rPr kumimoji="1" lang="en-US" altLang="ja-JP" sz="2600" dirty="0" smtClean="0"/>
              <a:t>Oracle BI and data-integration tools</a:t>
            </a:r>
          </a:p>
          <a:p>
            <a:pPr lvl="1"/>
            <a:r>
              <a:rPr kumimoji="1" lang="en-US" altLang="ja-JP" sz="2600" dirty="0" smtClean="0"/>
              <a:t> 3</a:t>
            </a:r>
            <a:r>
              <a:rPr kumimoji="1" lang="en-US" altLang="ja-JP" sz="2600" baseline="30000" dirty="0" smtClean="0"/>
              <a:t>rd</a:t>
            </a:r>
            <a:r>
              <a:rPr kumimoji="1" lang="en-US" altLang="ja-JP" sz="2600" dirty="0" smtClean="0"/>
              <a:t> party BI tools</a:t>
            </a:r>
          </a:p>
          <a:p>
            <a:pPr lvl="1"/>
            <a:r>
              <a:rPr kumimoji="1" lang="en-US" altLang="ja-JP" sz="2600" dirty="0" smtClean="0"/>
              <a:t> 3</a:t>
            </a:r>
            <a:r>
              <a:rPr kumimoji="1" lang="en-US" altLang="ja-JP" sz="2600" baseline="30000" dirty="0" smtClean="0"/>
              <a:t>rd</a:t>
            </a:r>
            <a:r>
              <a:rPr kumimoji="1" lang="en-US" altLang="ja-JP" sz="2600" dirty="0" smtClean="0"/>
              <a:t> party data-integration tools</a:t>
            </a:r>
          </a:p>
          <a:p>
            <a:r>
              <a:rPr kumimoji="1" lang="en-US" altLang="ja-JP" dirty="0" smtClean="0"/>
              <a:t>Connectivity via SQL*Net</a:t>
            </a:r>
            <a:endParaRPr kumimoji="1" lang="en-US" altLang="ja-JP" sz="3200" dirty="0" smtClean="0"/>
          </a:p>
          <a:p>
            <a:pPr marL="0" marR="0" indent="0" algn="l" defTabSz="914400" rtl="0" eaLnBrk="1" fontAlgn="auto" latinLnBrk="0" hangingPunct="1">
              <a:lnSpc>
                <a:spcPct val="100000"/>
              </a:lnSpc>
              <a:spcBef>
                <a:spcPts val="600"/>
              </a:spcBef>
              <a:spcAft>
                <a:spcPts val="0"/>
              </a:spcAft>
              <a:buClrTx/>
              <a:buSzTx/>
              <a:buFontTx/>
              <a:buNone/>
              <a:tabLst/>
              <a:defRPr/>
            </a:pPr>
            <a:endParaRPr kumimoji="1" lang="en-US" altLang="ja-JP" sz="1100" dirty="0" smtClean="0"/>
          </a:p>
          <a:p>
            <a:pPr>
              <a:lnSpc>
                <a:spcPct val="90000"/>
              </a:lnSpc>
              <a:spcBef>
                <a:spcPts val="1200"/>
              </a:spcBef>
              <a:buClr>
                <a:schemeClr val="tx1">
                  <a:lumMod val="60000"/>
                  <a:lumOff val="40000"/>
                </a:schemeClr>
              </a:buClr>
              <a:buFont typeface="Arial" panose="020B0604020202020204" pitchFamily="34" charset="0"/>
              <a:buNone/>
            </a:pPr>
            <a:r>
              <a:rPr kumimoji="1" lang="en-US" altLang="ja-JP" sz="1100" dirty="0" smtClean="0"/>
              <a:t>2. </a:t>
            </a:r>
            <a:r>
              <a:rPr kumimoji="1" lang="en-US" altLang="ja-JP" sz="2800" b="1" dirty="0" smtClean="0">
                <a:solidFill>
                  <a:srgbClr val="FF0000"/>
                </a:solidFill>
              </a:rPr>
              <a:t>Oracle Cloud Services</a:t>
            </a:r>
          </a:p>
          <a:p>
            <a:pPr marL="502920" lvl="1" indent="-228600">
              <a:lnSpc>
                <a:spcPct val="90000"/>
              </a:lnSpc>
              <a:spcBef>
                <a:spcPts val="800"/>
              </a:spcBef>
              <a:buClr>
                <a:schemeClr val="tx1">
                  <a:lumMod val="60000"/>
                  <a:lumOff val="40000"/>
                </a:schemeClr>
              </a:buClr>
              <a:buFont typeface="Arial" panose="020B0604020202020204" pitchFamily="34" charset="0"/>
              <a:buChar char="–"/>
            </a:pPr>
            <a:r>
              <a:rPr kumimoji="1" lang="en-US" altLang="ja-JP" sz="2800" dirty="0" smtClean="0"/>
              <a:t>Oracle Analytics Cloud </a:t>
            </a:r>
          </a:p>
          <a:p>
            <a:pPr marL="502920" lvl="1" indent="-228600">
              <a:lnSpc>
                <a:spcPct val="90000"/>
              </a:lnSpc>
              <a:spcBef>
                <a:spcPts val="800"/>
              </a:spcBef>
              <a:buClr>
                <a:schemeClr val="tx1">
                  <a:lumMod val="60000"/>
                  <a:lumOff val="40000"/>
                </a:schemeClr>
              </a:buClr>
              <a:buFont typeface="Arial" panose="020B0604020202020204" pitchFamily="34" charset="0"/>
              <a:buChar char="–"/>
            </a:pPr>
            <a:r>
              <a:rPr kumimoji="1" lang="en-US" altLang="ja-JP" sz="2800" dirty="0" smtClean="0"/>
              <a:t>Oracle Data Integration Platform Cloud</a:t>
            </a:r>
          </a:p>
          <a:p>
            <a:pPr marL="502920" lvl="1" indent="-228600">
              <a:lnSpc>
                <a:spcPct val="90000"/>
              </a:lnSpc>
              <a:spcBef>
                <a:spcPts val="800"/>
              </a:spcBef>
              <a:buClr>
                <a:schemeClr val="tx1">
                  <a:lumMod val="60000"/>
                  <a:lumOff val="40000"/>
                </a:schemeClr>
              </a:buClr>
              <a:buFont typeface="Arial" panose="020B0604020202020204" pitchFamily="34" charset="0"/>
              <a:buChar char="–"/>
            </a:pPr>
            <a:r>
              <a:rPr kumimoji="1" lang="en-US" altLang="ja-JP" sz="2800" dirty="0" smtClean="0"/>
              <a:t>and others</a:t>
            </a:r>
            <a:r>
              <a:rPr kumimoji="1" lang="mr-IN" altLang="ja-JP" sz="2800" dirty="0" smtClean="0"/>
              <a:t>…</a:t>
            </a:r>
            <a:endParaRPr kumimoji="1" lang="en-US" altLang="ja-JP" sz="1100" dirty="0" smtClean="0"/>
          </a:p>
          <a:p>
            <a:endParaRPr lang="en-US" sz="1100" b="0" baseline="0"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uk-UA"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873225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5180012" cy="2914650"/>
          </a:xfrm>
        </p:spPr>
      </p:sp>
      <p:sp>
        <p:nvSpPr>
          <p:cNvPr id="3" name="Notes Placeholder 2"/>
          <p:cNvSpPr>
            <a:spLocks noGrp="1"/>
          </p:cNvSpPr>
          <p:nvPr>
            <p:ph type="body" idx="1"/>
            <p:custDataLst>
              <p:tags r:id="rId1"/>
            </p:custDataLst>
          </p:nvPr>
        </p:nvSpPr>
        <p:spPr>
          <a:xfrm>
            <a:off x="381000" y="3505201"/>
            <a:ext cx="6096000" cy="5257800"/>
          </a:xfrm>
        </p:spPr>
        <p:txBody>
          <a:bodyPr>
            <a:normAutofit/>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3338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5180012" cy="2914650"/>
          </a:xfrm>
        </p:spPr>
      </p:sp>
      <p:sp>
        <p:nvSpPr>
          <p:cNvPr id="3" name="Notes Placeholder 2"/>
          <p:cNvSpPr>
            <a:spLocks noGrp="1"/>
          </p:cNvSpPr>
          <p:nvPr>
            <p:ph type="body" idx="1"/>
            <p:custDataLst>
              <p:tags r:id="rId1"/>
            </p:custDataLst>
          </p:nvPr>
        </p:nvSpPr>
        <p:spPr>
          <a:xfrm>
            <a:off x="381000" y="3505201"/>
            <a:ext cx="6096000" cy="5257800"/>
          </a:xfrm>
        </p:spPr>
        <p:txBody>
          <a:bodyPr>
            <a:normAutofit/>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9893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7829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830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6792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3994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3055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1A6FA7-17F7-4072-9885-F29D965D4FD7}"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274754" name="Rectangle 2"/>
          <p:cNvSpPr>
            <a:spLocks noGrp="1" noRot="1" noChangeAspect="1" noChangeArrowheads="1" noTextEdit="1"/>
          </p:cNvSpPr>
          <p:nvPr>
            <p:ph type="sldImg"/>
            <p:custDataLst>
              <p:tags r:id="rId1"/>
            </p:custDataLst>
          </p:nvPr>
        </p:nvSpPr>
        <p:spPr bwMode="auto">
          <a:xfrm>
            <a:off x="384175" y="685800"/>
            <a:ext cx="6094413" cy="3429000"/>
          </a:xfrm>
          <a:prstGeom prst="rect">
            <a:avLst/>
          </a:prstGeom>
          <a:solidFill>
            <a:srgbClr val="FFFFFF"/>
          </a:solidFill>
          <a:ln>
            <a:solidFill>
              <a:srgbClr val="000000"/>
            </a:solidFill>
            <a:miter lim="800000"/>
            <a:headEnd/>
            <a:tailEnd/>
          </a:ln>
        </p:spPr>
      </p:sp>
      <p:sp>
        <p:nvSpPr>
          <p:cNvPr id="3274755" name="Rectangle 3"/>
          <p:cNvSpPr>
            <a:spLocks noGrp="1" noChangeArrowheads="1"/>
          </p:cNvSpPr>
          <p:nvPr>
            <p:ph type="body" idx="1"/>
          </p:nvPr>
        </p:nvSpPr>
        <p:spPr bwMode="auto">
          <a:xfrm>
            <a:off x="913883" y="4342818"/>
            <a:ext cx="5030237" cy="4114409"/>
          </a:xfrm>
          <a:prstGeom prst="rect">
            <a:avLst/>
          </a:prstGeom>
          <a:solidFill>
            <a:srgbClr val="FFFFFF"/>
          </a:solidFill>
          <a:ln>
            <a:solidFill>
              <a:srgbClr val="000000"/>
            </a:solidFill>
            <a:miter lim="800000"/>
            <a:headEnd/>
            <a:tailEnd/>
          </a:ln>
        </p:spPr>
        <p:txBody>
          <a:bodyPr lIns="91423" tIns="45711" rIns="91423" bIns="45711"/>
          <a:lstStyle/>
          <a:p>
            <a:endParaRPr lang="en-US"/>
          </a:p>
        </p:txBody>
      </p:sp>
    </p:spTree>
    <p:extLst>
      <p:ext uri="{BB962C8B-B14F-4D97-AF65-F5344CB8AC3E}">
        <p14:creationId xmlns:p14="http://schemas.microsoft.com/office/powerpoint/2010/main" val="843488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8795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0493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7508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911196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30188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03865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92447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2781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2918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C87FD523-6A9D-431F-9006-8F984D4E0C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1841500" y="285750"/>
            <a:ext cx="3432175" cy="1930400"/>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29208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35927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C87FD523-6A9D-431F-9006-8F984D4E0C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1841500" y="285750"/>
            <a:ext cx="3432175" cy="1930400"/>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41124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C87FD523-6A9D-431F-9006-8F984D4E0C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1841500" y="285750"/>
            <a:ext cx="3432175" cy="1930400"/>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598632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826601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C87FD523-6A9D-431F-9006-8F984D4E0C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1841500" y="285750"/>
            <a:ext cx="3432175" cy="1930400"/>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429539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C87FD523-6A9D-431F-9006-8F984D4E0C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1841500" y="285750"/>
            <a:ext cx="3432175" cy="1930400"/>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573654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2977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45091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27663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79085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12684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1A6FA7-17F7-4072-9885-F29D965D4FD7}"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274754" name="Rectangle 2"/>
          <p:cNvSpPr>
            <a:spLocks noGrp="1" noRot="1" noChangeAspect="1" noChangeArrowheads="1" noTextEdit="1"/>
          </p:cNvSpPr>
          <p:nvPr>
            <p:ph type="sldImg"/>
            <p:custDataLst>
              <p:tags r:id="rId1"/>
            </p:custDataLst>
          </p:nvPr>
        </p:nvSpPr>
        <p:spPr bwMode="auto">
          <a:xfrm>
            <a:off x="384175" y="685800"/>
            <a:ext cx="6094413" cy="3429000"/>
          </a:xfrm>
          <a:prstGeom prst="rect">
            <a:avLst/>
          </a:prstGeom>
          <a:solidFill>
            <a:srgbClr val="FFFFFF"/>
          </a:solidFill>
          <a:ln>
            <a:solidFill>
              <a:srgbClr val="000000"/>
            </a:solidFill>
            <a:miter lim="800000"/>
            <a:headEnd/>
            <a:tailEnd/>
          </a:ln>
        </p:spPr>
      </p:sp>
      <p:sp>
        <p:nvSpPr>
          <p:cNvPr id="3274755" name="Rectangle 3"/>
          <p:cNvSpPr>
            <a:spLocks noGrp="1" noChangeArrowheads="1"/>
          </p:cNvSpPr>
          <p:nvPr>
            <p:ph type="body" idx="1"/>
          </p:nvPr>
        </p:nvSpPr>
        <p:spPr bwMode="auto">
          <a:xfrm>
            <a:off x="913883" y="4342818"/>
            <a:ext cx="5030237" cy="4114409"/>
          </a:xfrm>
          <a:prstGeom prst="rect">
            <a:avLst/>
          </a:prstGeom>
          <a:solidFill>
            <a:srgbClr val="FFFFFF"/>
          </a:solidFill>
          <a:ln>
            <a:solidFill>
              <a:srgbClr val="000000"/>
            </a:solidFill>
            <a:miter lim="800000"/>
            <a:headEnd/>
            <a:tailEnd/>
          </a:ln>
        </p:spPr>
        <p:txBody>
          <a:bodyPr lIns="91423" tIns="45711" rIns="91423" bIns="45711"/>
          <a:lstStyle/>
          <a:p>
            <a:endParaRPr lang="en-US"/>
          </a:p>
        </p:txBody>
      </p:sp>
    </p:spTree>
    <p:extLst>
      <p:ext uri="{BB962C8B-B14F-4D97-AF65-F5344CB8AC3E}">
        <p14:creationId xmlns:p14="http://schemas.microsoft.com/office/powerpoint/2010/main" val="2431019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196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1968"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06476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913333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8076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D3071-F511-4DE3-810E-DEFC9A7D8973}"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9331" name="Rectangle 2"/>
          <p:cNvSpPr>
            <a:spLocks noGrp="1" noRot="1" noChangeAspect="1" noChangeArrowheads="1" noTextEdit="1"/>
          </p:cNvSpPr>
          <p:nvPr>
            <p:ph type="sldImg"/>
            <p:custDataLst>
              <p:tags r:id="rId1"/>
            </p:custDataLst>
          </p:nvPr>
        </p:nvSpPr>
        <p:spPr>
          <a:xfrm>
            <a:off x="382588" y="381000"/>
            <a:ext cx="4572000" cy="2573338"/>
          </a:xfrm>
          <a:ln/>
        </p:spPr>
      </p:sp>
      <p:sp>
        <p:nvSpPr>
          <p:cNvPr id="99332" name="Rectangle 3"/>
          <p:cNvSpPr>
            <a:spLocks noGrp="1" noChangeArrowheads="1"/>
          </p:cNvSpPr>
          <p:nvPr>
            <p:ph type="body" idx="1"/>
          </p:nvPr>
        </p:nvSpPr>
        <p:spPr>
          <a:noFill/>
          <a:ln/>
        </p:spPr>
        <p:txBody>
          <a:bodyPr/>
          <a:lstStyle/>
          <a:p>
            <a:r>
              <a:rPr lang="en-US" dirty="0" smtClean="0"/>
              <a:t>If you are more comfortable going directly to the SQL APIs, then the same anomaly detection methodology can be written and applied as a SQL script.  </a:t>
            </a:r>
          </a:p>
          <a:p>
            <a:endParaRPr lang="en-US" dirty="0" smtClean="0"/>
          </a:p>
          <a:p>
            <a:r>
              <a:rPr lang="en-US" dirty="0" smtClean="0"/>
              <a:t>Oracle Data Miner GUI also generates the SQL scripts for each analytical methodology “workflow” to you can easily use ODM’r to quickly create, evaluate, iterate and refine a methodology and then “right mouse click” to generate the associated SQL to accelerate model deployment.</a:t>
            </a:r>
          </a:p>
          <a:p>
            <a:endParaRPr lang="en-US" dirty="0" smtClean="0"/>
          </a:p>
          <a:p>
            <a:r>
              <a:rPr lang="en-US" dirty="0" smtClean="0"/>
              <a:t>I like to show this SQL data mining example for anomaly detection to show the simplicity and power of OAA.  The </a:t>
            </a:r>
            <a:r>
              <a:rPr lang="en-US" dirty="0" err="1" smtClean="0"/>
              <a:t>dbms_data_mining.create_model</a:t>
            </a:r>
            <a:r>
              <a:rPr lang="en-US" dirty="0" smtClean="0"/>
              <a:t> function, in this example, build a model called “CLAIMSMODEL”, performs a Classification type model (using a SVM model with no target field) using the “CLAIMS” table or view.  </a:t>
            </a:r>
          </a:p>
          <a:p>
            <a:endParaRPr lang="en-US" dirty="0" smtClean="0"/>
          </a:p>
          <a:p>
            <a:r>
              <a:rPr lang="en-US" dirty="0" smtClean="0"/>
              <a:t>Once, built, the CLAIMSMODEL can be called within any SQL select statement or query  Whereas, the model build process may take a few seconds, minutes or in extreme cases, hours, once built an OAA dm model runs as a SQL function and so can support real-time apply in e.g. Call Centers or other Online Transaction Processing environments.</a:t>
            </a:r>
          </a:p>
          <a:p>
            <a:endParaRPr lang="en-US" dirty="0" smtClean="0"/>
          </a:p>
        </p:txBody>
      </p:sp>
    </p:spTree>
    <p:extLst>
      <p:ext uri="{BB962C8B-B14F-4D97-AF65-F5344CB8AC3E}">
        <p14:creationId xmlns:p14="http://schemas.microsoft.com/office/powerpoint/2010/main" val="2459285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D3071-F511-4DE3-810E-DEFC9A7D8973}"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9331" name="Rectangle 2"/>
          <p:cNvSpPr>
            <a:spLocks noGrp="1" noRot="1" noChangeAspect="1" noChangeArrowheads="1" noTextEdit="1"/>
          </p:cNvSpPr>
          <p:nvPr>
            <p:ph type="sldImg"/>
            <p:custDataLst>
              <p:tags r:id="rId1"/>
            </p:custDataLst>
          </p:nvPr>
        </p:nvSpPr>
        <p:spPr>
          <a:xfrm>
            <a:off x="382588" y="381000"/>
            <a:ext cx="4572000" cy="2573338"/>
          </a:xfrm>
          <a:ln/>
        </p:spPr>
      </p:sp>
      <p:sp>
        <p:nvSpPr>
          <p:cNvPr id="99332" name="Rectangle 3"/>
          <p:cNvSpPr>
            <a:spLocks noGrp="1" noChangeArrowheads="1"/>
          </p:cNvSpPr>
          <p:nvPr>
            <p:ph type="body" idx="1"/>
          </p:nvPr>
        </p:nvSpPr>
        <p:spPr>
          <a:noFill/>
          <a:ln/>
        </p:spPr>
        <p:txBody>
          <a:bodyPr/>
          <a:lstStyle/>
          <a:p>
            <a:r>
              <a:rPr lang="en-US" dirty="0" smtClean="0"/>
              <a:t>If you are more comfortable going directly to the SQL APIs, then the same anomaly detection methodology can be written and applied as a SQL script.  </a:t>
            </a:r>
          </a:p>
          <a:p>
            <a:endParaRPr lang="en-US" dirty="0" smtClean="0"/>
          </a:p>
          <a:p>
            <a:r>
              <a:rPr lang="en-US" dirty="0" smtClean="0"/>
              <a:t>Oracle Data Miner GUI also generates the SQL scripts for each analytical methodology “workflow” to you can easily use ODM’r to quickly create, evaluate, iterate and refine a methodology and then “right mouse click” to generate the associated SQL to accelerate model deployment.</a:t>
            </a:r>
          </a:p>
          <a:p>
            <a:endParaRPr lang="en-US" dirty="0" smtClean="0"/>
          </a:p>
          <a:p>
            <a:r>
              <a:rPr lang="en-US" dirty="0" smtClean="0"/>
              <a:t>I like to show this SQL data mining example for anomaly detection to show the simplicity and power of OAA.  The </a:t>
            </a:r>
            <a:r>
              <a:rPr lang="en-US" dirty="0" err="1" smtClean="0"/>
              <a:t>dbms_data_mining.create_model</a:t>
            </a:r>
            <a:r>
              <a:rPr lang="en-US" dirty="0" smtClean="0"/>
              <a:t> function, in this example, build a model called “CLAIMSMODEL”, performs a Classification type model (using a SVM model with no target field) using the “CLAIMS” table or view.  </a:t>
            </a:r>
          </a:p>
          <a:p>
            <a:endParaRPr lang="en-US" dirty="0" smtClean="0"/>
          </a:p>
          <a:p>
            <a:r>
              <a:rPr lang="en-US" dirty="0" smtClean="0"/>
              <a:t>Once, built, the CLAIMSMODEL can be called within any SQL select statement or query  Whereas, the model build process may take a few seconds, minutes or in extreme cases, hours, once built an OAA dm model runs as a SQL function and so can support real-time apply in e.g. Call Centers or other Online Transaction Processing environments.</a:t>
            </a:r>
          </a:p>
          <a:p>
            <a:endParaRPr lang="en-US" dirty="0" smtClean="0"/>
          </a:p>
        </p:txBody>
      </p:sp>
    </p:spTree>
    <p:extLst>
      <p:ext uri="{BB962C8B-B14F-4D97-AF65-F5344CB8AC3E}">
        <p14:creationId xmlns:p14="http://schemas.microsoft.com/office/powerpoint/2010/main" val="4172136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D3071-F511-4DE3-810E-DEFC9A7D8973}"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9331" name="Rectangle 2"/>
          <p:cNvSpPr>
            <a:spLocks noGrp="1" noRot="1" noChangeAspect="1" noChangeArrowheads="1" noTextEdit="1"/>
          </p:cNvSpPr>
          <p:nvPr>
            <p:ph type="sldImg"/>
            <p:custDataLst>
              <p:tags r:id="rId1"/>
            </p:custDataLst>
          </p:nvPr>
        </p:nvSpPr>
        <p:spPr>
          <a:xfrm>
            <a:off x="382588" y="381000"/>
            <a:ext cx="4572000" cy="2573338"/>
          </a:xfrm>
          <a:ln/>
        </p:spPr>
      </p:sp>
      <p:sp>
        <p:nvSpPr>
          <p:cNvPr id="99332" name="Rectangle 3"/>
          <p:cNvSpPr>
            <a:spLocks noGrp="1" noChangeArrowheads="1"/>
          </p:cNvSpPr>
          <p:nvPr>
            <p:ph type="body" idx="1"/>
          </p:nvPr>
        </p:nvSpPr>
        <p:spPr>
          <a:noFill/>
          <a:ln/>
        </p:spPr>
        <p:txBody>
          <a:bodyPr/>
          <a:lstStyle/>
          <a:p>
            <a:r>
              <a:rPr lang="en-US" dirty="0" smtClean="0"/>
              <a:t>If you are more comfortable going directly to the SQL APIs, then the same anomaly detection methodology can be written and applied as a SQL script.  </a:t>
            </a:r>
          </a:p>
          <a:p>
            <a:endParaRPr lang="en-US" dirty="0" smtClean="0"/>
          </a:p>
          <a:p>
            <a:r>
              <a:rPr lang="en-US" dirty="0" smtClean="0"/>
              <a:t>Oracle Data Miner GUI also generates the SQL scripts for each analytical methodology “workflow” to you can easily use ODM’r to quickly create, evaluate, iterate and refine a methodology and then “right mouse click” to generate the associated SQL to accelerate model deployment.</a:t>
            </a:r>
          </a:p>
          <a:p>
            <a:endParaRPr lang="en-US" dirty="0" smtClean="0"/>
          </a:p>
          <a:p>
            <a:r>
              <a:rPr lang="en-US" dirty="0" smtClean="0"/>
              <a:t>I like to show this SQL data mining example for anomaly detection to show the simplicity and power of OAA.  The </a:t>
            </a:r>
            <a:r>
              <a:rPr lang="en-US" dirty="0" err="1" smtClean="0"/>
              <a:t>dbms_data_mining.create_model</a:t>
            </a:r>
            <a:r>
              <a:rPr lang="en-US" dirty="0" smtClean="0"/>
              <a:t> function, in this example, build a model called “CLAIMSMODEL”, performs a Classification type model (using a SVM model with no target field) using the “CLAIMS” table or view.  </a:t>
            </a:r>
          </a:p>
          <a:p>
            <a:endParaRPr lang="en-US" dirty="0" smtClean="0"/>
          </a:p>
          <a:p>
            <a:r>
              <a:rPr lang="en-US" dirty="0" smtClean="0"/>
              <a:t>Once, built, the CLAIMSMODEL can be called within any SQL select statement or query  Whereas, the model build process may take a few seconds, minutes or in extreme cases, hours, once built an OAA dm model runs as a SQL function and so can support real-time apply in e.g. Call Centers or other Online Transaction Processing environments.</a:t>
            </a:r>
          </a:p>
          <a:p>
            <a:endParaRPr lang="en-US" dirty="0" smtClean="0"/>
          </a:p>
        </p:txBody>
      </p:sp>
    </p:spTree>
    <p:extLst>
      <p:ext uri="{BB962C8B-B14F-4D97-AF65-F5344CB8AC3E}">
        <p14:creationId xmlns:p14="http://schemas.microsoft.com/office/powerpoint/2010/main" val="2867114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D3071-F511-4DE3-810E-DEFC9A7D8973}"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9331" name="Rectangle 2"/>
          <p:cNvSpPr>
            <a:spLocks noGrp="1" noRot="1" noChangeAspect="1" noChangeArrowheads="1" noTextEdit="1"/>
          </p:cNvSpPr>
          <p:nvPr>
            <p:ph type="sldImg"/>
            <p:custDataLst>
              <p:tags r:id="rId1"/>
            </p:custDataLst>
          </p:nvPr>
        </p:nvSpPr>
        <p:spPr>
          <a:xfrm>
            <a:off x="382588" y="381000"/>
            <a:ext cx="4572000" cy="2573338"/>
          </a:xfrm>
          <a:ln/>
        </p:spPr>
      </p:sp>
      <p:sp>
        <p:nvSpPr>
          <p:cNvPr id="99332" name="Rectangle 3"/>
          <p:cNvSpPr>
            <a:spLocks noGrp="1" noChangeArrowheads="1"/>
          </p:cNvSpPr>
          <p:nvPr>
            <p:ph type="body" idx="1"/>
          </p:nvPr>
        </p:nvSpPr>
        <p:spPr>
          <a:noFill/>
          <a:ln/>
        </p:spPr>
        <p:txBody>
          <a:bodyPr/>
          <a:lstStyle/>
          <a:p>
            <a:r>
              <a:rPr lang="en-US" dirty="0" smtClean="0"/>
              <a:t>If you are more comfortable going directly to the SQL APIs, then the same anomaly detection methodology can be written and applied as a SQL script.  </a:t>
            </a:r>
          </a:p>
          <a:p>
            <a:endParaRPr lang="en-US" dirty="0" smtClean="0"/>
          </a:p>
          <a:p>
            <a:r>
              <a:rPr lang="en-US" dirty="0" smtClean="0"/>
              <a:t>Oracle Data Miner GUI also generates the SQL scripts for each analytical methodology “workflow” to you can easily use ODM’r to quickly create, evaluate, iterate and refine a methodology and then “right mouse click” to generate the associated SQL to accelerate model deployment.</a:t>
            </a:r>
          </a:p>
          <a:p>
            <a:endParaRPr lang="en-US" dirty="0" smtClean="0"/>
          </a:p>
          <a:p>
            <a:r>
              <a:rPr lang="en-US" dirty="0" smtClean="0"/>
              <a:t>I like to show this SQL data mining example for anomaly detection to show the simplicity and power of OAA.  The </a:t>
            </a:r>
            <a:r>
              <a:rPr lang="en-US" dirty="0" err="1" smtClean="0"/>
              <a:t>dbms_data_mining.create_model</a:t>
            </a:r>
            <a:r>
              <a:rPr lang="en-US" dirty="0" smtClean="0"/>
              <a:t> function, in this example, build a model called “CLAIMSMODEL”, performs a Classification type model (using a SVM model with no target field) using the “CLAIMS” table or view.  </a:t>
            </a:r>
          </a:p>
          <a:p>
            <a:endParaRPr lang="en-US" dirty="0" smtClean="0"/>
          </a:p>
          <a:p>
            <a:r>
              <a:rPr lang="en-US" dirty="0" smtClean="0"/>
              <a:t>Once, built, the CLAIMSMODEL can be called within any SQL select statement or query  Whereas, the model build process may take a few seconds, minutes or in extreme cases, hours, once built an OAA dm model runs as a SQL function and so can support real-time apply in e.g. Call Centers or other Online Transaction Processing environments.</a:t>
            </a:r>
          </a:p>
          <a:p>
            <a:endParaRPr lang="en-US" dirty="0" smtClean="0"/>
          </a:p>
        </p:txBody>
      </p:sp>
    </p:spTree>
    <p:extLst>
      <p:ext uri="{BB962C8B-B14F-4D97-AF65-F5344CB8AC3E}">
        <p14:creationId xmlns:p14="http://schemas.microsoft.com/office/powerpoint/2010/main" val="2200571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custDataLst>
              <p:tags r:id="rId1"/>
            </p:custDataLst>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79</a:t>
            </a:fld>
            <a:endParaRPr 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D3071-F511-4DE3-810E-DEFC9A7D8973}"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9331" name="Rectangle 2"/>
          <p:cNvSpPr>
            <a:spLocks noGrp="1" noRot="1" noChangeAspect="1" noChangeArrowheads="1" noTextEdit="1"/>
          </p:cNvSpPr>
          <p:nvPr>
            <p:ph type="sldImg"/>
            <p:custDataLst>
              <p:tags r:id="rId1"/>
            </p:custDataLst>
          </p:nvPr>
        </p:nvSpPr>
        <p:spPr>
          <a:xfrm>
            <a:off x="382588" y="381000"/>
            <a:ext cx="4572000" cy="2573338"/>
          </a:xfrm>
          <a:ln/>
        </p:spPr>
      </p:sp>
      <p:sp>
        <p:nvSpPr>
          <p:cNvPr id="99332" name="Rectangle 3"/>
          <p:cNvSpPr>
            <a:spLocks noGrp="1" noChangeArrowheads="1"/>
          </p:cNvSpPr>
          <p:nvPr>
            <p:ph type="body" idx="1"/>
          </p:nvPr>
        </p:nvSpPr>
        <p:spPr>
          <a:noFill/>
          <a:ln/>
        </p:spPr>
        <p:txBody>
          <a:bodyPr/>
          <a:lstStyle/>
          <a:p>
            <a:r>
              <a:rPr lang="en-US" dirty="0" smtClean="0"/>
              <a:t>If you are more comfortable going directly to the SQL APIs, then the same anomaly detection methodology can be written and applied as a SQL script.  </a:t>
            </a:r>
          </a:p>
          <a:p>
            <a:endParaRPr lang="en-US" dirty="0" smtClean="0"/>
          </a:p>
          <a:p>
            <a:r>
              <a:rPr lang="en-US" dirty="0" smtClean="0"/>
              <a:t>Oracle Data Miner GUI also generates the SQL scripts for each analytical methodology “workflow” to you can easily use ODM’r to quickly create, evaluate, iterate and refine a methodology and then “right mouse click” to generate the associated SQL to accelerate model deployment.</a:t>
            </a:r>
          </a:p>
          <a:p>
            <a:endParaRPr lang="en-US" dirty="0" smtClean="0"/>
          </a:p>
          <a:p>
            <a:r>
              <a:rPr lang="en-US" dirty="0" smtClean="0"/>
              <a:t>I like to show this SQL data mining example for anomaly detection to show the simplicity and power of OAA.  The </a:t>
            </a:r>
            <a:r>
              <a:rPr lang="en-US" dirty="0" err="1" smtClean="0"/>
              <a:t>dbms_data_mining.create_model</a:t>
            </a:r>
            <a:r>
              <a:rPr lang="en-US" dirty="0" smtClean="0"/>
              <a:t> function, in this example, build a model called “CLAIMSMODEL”, performs a Classification type model (using a SVM model with no target field) using the “CLAIMS” table or view.  </a:t>
            </a:r>
          </a:p>
          <a:p>
            <a:endParaRPr lang="en-US" dirty="0" smtClean="0"/>
          </a:p>
          <a:p>
            <a:r>
              <a:rPr lang="en-US" dirty="0" smtClean="0"/>
              <a:t>Once, built, the CLAIMSMODEL can be called within any SQL select statement or query  Whereas, the model build process may take a few seconds, minutes or in extreme cases, hours, once built an OAA dm model runs as a SQL function and so can support real-time apply in e.g. Call Centers or other Online Transaction Processing environments.</a:t>
            </a:r>
          </a:p>
          <a:p>
            <a:endParaRPr lang="en-US" dirty="0" smtClean="0"/>
          </a:p>
        </p:txBody>
      </p:sp>
    </p:spTree>
    <p:extLst>
      <p:ext uri="{BB962C8B-B14F-4D97-AF65-F5344CB8AC3E}">
        <p14:creationId xmlns:p14="http://schemas.microsoft.com/office/powerpoint/2010/main" val="1763393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We’d like to mention an upcoming</a:t>
            </a:r>
            <a:r>
              <a:rPr lang="en-US" sz="1100" b="0" baseline="0" dirty="0"/>
              <a:t> conference that may be of interest.  The Analytics and Data Summit (formerly BIWA) will be held with the Oracle Spatial &amp; Graph Summit, in March 2018 at Oracle’s headquarters in Redwood Shores, will include technical content spanning Big Data, Analytics, Spatial &amp; Graph, Cloud, and IoT technologies.  </a:t>
            </a:r>
          </a:p>
          <a:p>
            <a:endParaRPr lang="en-US" sz="1100" b="0" baseline="0" dirty="0"/>
          </a:p>
          <a:p>
            <a:r>
              <a:rPr lang="en-US" sz="1100" b="0" baseline="0" dirty="0"/>
              <a:t>This is the premier event for Spatial + Graph, featuring thought leaders, and experts from Oracle as well as our partner and customer community worldwide.  The agenda includes technical sessions, and hands on labs for you to get deep dives and work with the technologies, and customer use cases.  </a:t>
            </a:r>
          </a:p>
          <a:p>
            <a:endParaRPr lang="en-US" sz="1100" b="0" baseline="0" dirty="0"/>
          </a:p>
          <a:p>
            <a:r>
              <a:rPr lang="en-US" sz="1100" b="0" baseline="0" dirty="0"/>
              <a:t>The </a:t>
            </a:r>
            <a:r>
              <a:rPr lang="en-US" sz="1100" b="1" baseline="0" dirty="0"/>
              <a:t>call for speakers is now open,</a:t>
            </a:r>
            <a:r>
              <a:rPr lang="en-US" sz="1100" b="0" baseline="0" dirty="0"/>
              <a:t> and presentations are being selected.  </a:t>
            </a:r>
            <a:r>
              <a:rPr lang="en-US" sz="1100" b="1" baseline="0" dirty="0"/>
              <a:t>We encourage you to submit your use case studies highlighting Oracle’s spatial, graph, analytics, cloud, big data technologies for consideration.  </a:t>
            </a:r>
            <a:endParaRPr lang="en-US" sz="1100" b="0" baseline="0" dirty="0"/>
          </a:p>
          <a:p>
            <a:endParaRPr lang="en-US" sz="1100" b="0" baseline="0" dirty="0"/>
          </a:p>
          <a:p>
            <a:r>
              <a:rPr lang="en-US" sz="1100" b="0" baseline="0" dirty="0"/>
              <a:t>We invite you to consider joining us for this event.</a:t>
            </a:r>
          </a:p>
          <a:p>
            <a:endParaRPr lang="en-US" sz="1100" b="0" dirty="0"/>
          </a:p>
          <a:p>
            <a:r>
              <a:rPr lang="en-US" sz="1100" b="0" dirty="0"/>
              <a:t>Call</a:t>
            </a:r>
            <a:r>
              <a:rPr lang="en-US" sz="1100" b="0" baseline="0" dirty="0"/>
              <a:t> for speakers and r</a:t>
            </a:r>
            <a:r>
              <a:rPr lang="en-US" sz="1100" b="0" dirty="0"/>
              <a:t>egistration</a:t>
            </a:r>
            <a:r>
              <a:rPr lang="en-US" sz="1100" b="0" baseline="0" dirty="0"/>
              <a:t> are now open at www.analyticsanddatasummit.org .  </a:t>
            </a:r>
          </a:p>
          <a:p>
            <a:endParaRPr lang="en-US" sz="1100" b="0" baseline="0" dirty="0"/>
          </a:p>
          <a:p>
            <a:r>
              <a:rPr lang="en-US" sz="1100" dirty="0"/>
              <a:t>A m</a:t>
            </a:r>
            <a:r>
              <a:rPr lang="en-US" sz="1100" b="0" baseline="0" dirty="0"/>
              <a:t>ore detailed list of sessions + speakers is available at the event website.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38771C-C69E-4E01-B3AF-F1C1C91151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03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25000" lnSpcReduction="20000"/>
          </a:bodyPr>
          <a:lstStyle/>
          <a:p>
            <a:r>
              <a:rPr lang="en-US" dirty="0" smtClean="0"/>
              <a:t>This setting specifies the model.</a:t>
            </a:r>
          </a:p>
          <a:p>
            <a:r>
              <a:rPr lang="en-US" dirty="0" smtClean="0"/>
              <a:t>EXSM_SIMPLE: Simple exponential</a:t>
            </a:r>
          </a:p>
          <a:p>
            <a:r>
              <a:rPr lang="en-US" dirty="0" smtClean="0"/>
              <a:t>smoothing model is applied.</a:t>
            </a:r>
          </a:p>
          <a:p>
            <a:r>
              <a:rPr lang="en-US" dirty="0" smtClean="0"/>
              <a:t>EXSM_SIMPLE_MULT: Simple exponential</a:t>
            </a:r>
          </a:p>
          <a:p>
            <a:r>
              <a:rPr lang="en-US" dirty="0" smtClean="0"/>
              <a:t>smoothing model with multiplicative error is</a:t>
            </a:r>
          </a:p>
          <a:p>
            <a:r>
              <a:rPr lang="en-US" dirty="0" smtClean="0"/>
              <a:t>applied.</a:t>
            </a:r>
          </a:p>
          <a:p>
            <a:r>
              <a:rPr lang="en-US" dirty="0" smtClean="0"/>
              <a:t>EXSM_HOLT: Holt linear exponential</a:t>
            </a:r>
          </a:p>
          <a:p>
            <a:r>
              <a:rPr lang="en-US" dirty="0" smtClean="0"/>
              <a:t>smoothing model is applied.</a:t>
            </a:r>
          </a:p>
          <a:p>
            <a:r>
              <a:rPr lang="en-US" dirty="0" smtClean="0"/>
              <a:t>EXSM_HOLT_DMP: Holt linear exponential</a:t>
            </a:r>
          </a:p>
          <a:p>
            <a:r>
              <a:rPr lang="en-US" dirty="0" smtClean="0"/>
              <a:t>smoothing model with damped trend is</a:t>
            </a:r>
          </a:p>
          <a:p>
            <a:r>
              <a:rPr lang="en-US" dirty="0" smtClean="0"/>
              <a:t>applied.</a:t>
            </a:r>
          </a:p>
          <a:p>
            <a:r>
              <a:rPr lang="en-US" dirty="0" smtClean="0"/>
              <a:t>EXSM_MUL_TRND: Exponential smoothing</a:t>
            </a:r>
          </a:p>
          <a:p>
            <a:r>
              <a:rPr lang="en-US" dirty="0" smtClean="0"/>
              <a:t>model with multiplicative trend is applied.</a:t>
            </a:r>
          </a:p>
          <a:p>
            <a:r>
              <a:rPr lang="en-US" dirty="0" smtClean="0"/>
              <a:t>EXSM_MULTRD_DMP: Exponential smoothing</a:t>
            </a:r>
          </a:p>
          <a:p>
            <a:r>
              <a:rPr lang="en-US" dirty="0" smtClean="0"/>
              <a:t>model with multiplicative damped trend is</a:t>
            </a:r>
          </a:p>
          <a:p>
            <a:r>
              <a:rPr lang="en-US" dirty="0" smtClean="0"/>
              <a:t>applied.</a:t>
            </a:r>
          </a:p>
          <a:p>
            <a:r>
              <a:rPr lang="en-US" dirty="0" smtClean="0"/>
              <a:t>EXSM_SEAS_ADD: Exponential smoothing with</a:t>
            </a:r>
          </a:p>
          <a:p>
            <a:r>
              <a:rPr lang="en-US" dirty="0" smtClean="0"/>
              <a:t>additive seasonality, but no trend, is</a:t>
            </a:r>
          </a:p>
          <a:p>
            <a:r>
              <a:rPr lang="en-US" dirty="0" smtClean="0"/>
              <a:t>applied.</a:t>
            </a:r>
          </a:p>
          <a:p>
            <a:r>
              <a:rPr lang="en-US" dirty="0" smtClean="0"/>
              <a:t>EXSM_SEAS_MUL: Exponential smoothing with</a:t>
            </a:r>
          </a:p>
          <a:p>
            <a:r>
              <a:rPr lang="en-US" dirty="0" smtClean="0"/>
              <a:t>multiplicative seasonality, but no trend, is</a:t>
            </a:r>
          </a:p>
          <a:p>
            <a:r>
              <a:rPr lang="en-US" dirty="0" smtClean="0"/>
              <a:t>applied.</a:t>
            </a:r>
          </a:p>
          <a:p>
            <a:r>
              <a:rPr lang="en-US" dirty="0" smtClean="0"/>
              <a:t>EXSM_HW: Holt-Winters triple exponential</a:t>
            </a:r>
          </a:p>
          <a:p>
            <a:r>
              <a:rPr lang="en-US" dirty="0" smtClean="0"/>
              <a:t>smoothing model, additive trend,</a:t>
            </a:r>
          </a:p>
          <a:p>
            <a:r>
              <a:rPr lang="en-US" dirty="0" smtClean="0"/>
              <a:t>multiplicative seasonality is applied.</a:t>
            </a:r>
          </a:p>
          <a:p>
            <a:r>
              <a:rPr lang="en-US" dirty="0" smtClean="0"/>
              <a:t>EXSM_HW_DMP: Holt-Winters multiplicative</a:t>
            </a:r>
          </a:p>
          <a:p>
            <a:r>
              <a:rPr lang="en-US" dirty="0" smtClean="0"/>
              <a:t>exponential smoothing model with damped</a:t>
            </a:r>
          </a:p>
          <a:p>
            <a:r>
              <a:rPr lang="en-US" dirty="0" smtClean="0"/>
              <a:t>trend, additive trend, multiplicative</a:t>
            </a:r>
          </a:p>
          <a:p>
            <a:r>
              <a:rPr lang="en-US" dirty="0" smtClean="0"/>
              <a:t>seasonality is applied.</a:t>
            </a:r>
          </a:p>
          <a:p>
            <a:r>
              <a:rPr lang="en-US" dirty="0" smtClean="0"/>
              <a:t>EXSM_HW_ADDSEA: Holt-Winters additive</a:t>
            </a:r>
          </a:p>
          <a:p>
            <a:r>
              <a:rPr lang="en-US" dirty="0" smtClean="0"/>
              <a:t>exponential smoothing model, additive</a:t>
            </a:r>
          </a:p>
          <a:p>
            <a:r>
              <a:rPr lang="en-US" dirty="0" smtClean="0"/>
              <a:t>trend, additive seasonality is applied.</a:t>
            </a:r>
          </a:p>
          <a:p>
            <a:r>
              <a:rPr lang="en-US" dirty="0" smtClean="0"/>
              <a:t>EXSM_DHW_ADDSEA: Holt-Winters additive</a:t>
            </a:r>
          </a:p>
          <a:p>
            <a:r>
              <a:rPr lang="en-US" dirty="0" smtClean="0"/>
              <a:t>exponential smoothing model with damped</a:t>
            </a:r>
          </a:p>
          <a:p>
            <a:r>
              <a:rPr lang="en-US" dirty="0" smtClean="0"/>
              <a:t>trend, additive trend, additive seasonality is</a:t>
            </a:r>
          </a:p>
          <a:p>
            <a:r>
              <a:rPr lang="en-US" dirty="0" smtClean="0"/>
              <a:t>applied.</a:t>
            </a:r>
          </a:p>
          <a:p>
            <a:r>
              <a:rPr lang="en-US" dirty="0" smtClean="0"/>
              <a:t>EXSM_HWMT: Holt-Winters multiplicative</a:t>
            </a:r>
          </a:p>
          <a:p>
            <a:r>
              <a:rPr lang="en-US" dirty="0" smtClean="0"/>
              <a:t>exponential smoothing model with</a:t>
            </a:r>
          </a:p>
          <a:p>
            <a:r>
              <a:rPr lang="en-US" dirty="0" smtClean="0"/>
              <a:t>multiplicative trend, multiplicative trend,</a:t>
            </a:r>
          </a:p>
          <a:p>
            <a:r>
              <a:rPr lang="en-US" dirty="0" smtClean="0"/>
              <a:t>multiplicative seasonality is applied.</a:t>
            </a:r>
          </a:p>
          <a:p>
            <a:r>
              <a:rPr lang="en-US" dirty="0" smtClean="0"/>
              <a:t>EXSM_HWMT_DMP: Holt-Winters multiplicative</a:t>
            </a:r>
          </a:p>
          <a:p>
            <a:r>
              <a:rPr lang="en-US" dirty="0" smtClean="0"/>
              <a:t>exponential smoothing model with damped</a:t>
            </a:r>
          </a:p>
          <a:p>
            <a:r>
              <a:rPr lang="en-US" dirty="0" smtClean="0"/>
              <a:t>multiplicative trend, multiplicative trend,</a:t>
            </a:r>
          </a:p>
          <a:p>
            <a:r>
              <a:rPr lang="en-US" dirty="0" smtClean="0"/>
              <a:t>multiplicative seasonality is applied.</a:t>
            </a:r>
          </a:p>
          <a:p>
            <a:r>
              <a:rPr lang="en-US" dirty="0" smtClean="0"/>
              <a:t>The default value is EXSM_SIMPLE.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00705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D3071-F511-4DE3-810E-DEFC9A7D8973}"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9331" name="Rectangle 2"/>
          <p:cNvSpPr>
            <a:spLocks noGrp="1" noRot="1" noChangeAspect="1" noChangeArrowheads="1" noTextEdit="1"/>
          </p:cNvSpPr>
          <p:nvPr>
            <p:ph type="sldImg"/>
            <p:custDataLst>
              <p:tags r:id="rId1"/>
            </p:custDataLst>
          </p:nvPr>
        </p:nvSpPr>
        <p:spPr>
          <a:xfrm>
            <a:off x="382588" y="381000"/>
            <a:ext cx="4572000" cy="2573338"/>
          </a:xfrm>
          <a:ln/>
        </p:spPr>
      </p:sp>
      <p:sp>
        <p:nvSpPr>
          <p:cNvPr id="99332" name="Rectangle 3"/>
          <p:cNvSpPr>
            <a:spLocks noGrp="1" noChangeArrowheads="1"/>
          </p:cNvSpPr>
          <p:nvPr>
            <p:ph type="body" idx="1"/>
          </p:nvPr>
        </p:nvSpPr>
        <p:spPr>
          <a:noFill/>
          <a:ln/>
        </p:spPr>
        <p:txBody>
          <a:bodyPr/>
          <a:lstStyle/>
          <a:p>
            <a:r>
              <a:rPr lang="en-US" dirty="0" smtClean="0"/>
              <a:t>If you are more comfortable going directly to the SQL APIs, then the same anomaly detection methodology can be written and applied as a SQL script.  </a:t>
            </a:r>
          </a:p>
          <a:p>
            <a:endParaRPr lang="en-US" dirty="0" smtClean="0"/>
          </a:p>
          <a:p>
            <a:r>
              <a:rPr lang="en-US" dirty="0" smtClean="0"/>
              <a:t>Oracle Data Miner GUI also generates the SQL scripts for each analytical methodology “workflow” to you can easily use ODM’r to quickly create, evaluate, iterate and refine a methodology and then “right mouse click” to generate the associated SQL to accelerate model deployment.</a:t>
            </a:r>
          </a:p>
          <a:p>
            <a:endParaRPr lang="en-US" dirty="0" smtClean="0"/>
          </a:p>
          <a:p>
            <a:r>
              <a:rPr lang="en-US" dirty="0" smtClean="0"/>
              <a:t>I like to show this SQL data mining example for anomaly detection to show the simplicity and power of OAA.  The </a:t>
            </a:r>
            <a:r>
              <a:rPr lang="en-US" dirty="0" err="1" smtClean="0"/>
              <a:t>dbms_data_mining.create_model</a:t>
            </a:r>
            <a:r>
              <a:rPr lang="en-US" dirty="0" smtClean="0"/>
              <a:t> function, in this example, build a model called “CLAIMSMODEL”, performs a Classification type model (using a SVM model with no target field) using the “CLAIMS” table or view.  </a:t>
            </a:r>
          </a:p>
          <a:p>
            <a:endParaRPr lang="en-US" dirty="0" smtClean="0"/>
          </a:p>
          <a:p>
            <a:r>
              <a:rPr lang="en-US" dirty="0" smtClean="0"/>
              <a:t>Once, built, the CLAIMSMODEL can be called within any SQL select statement or query  Whereas, the model build process may take a few seconds, minutes or in extreme cases, hours, once built an OAA dm model runs as a SQL function and so can support real-time apply in e.g. Call Centers or other Online Transaction Processing environments.</a:t>
            </a:r>
          </a:p>
          <a:p>
            <a:endParaRPr lang="en-US" dirty="0" smtClean="0"/>
          </a:p>
        </p:txBody>
      </p:sp>
    </p:spTree>
    <p:extLst>
      <p:ext uri="{BB962C8B-B14F-4D97-AF65-F5344CB8AC3E}">
        <p14:creationId xmlns:p14="http://schemas.microsoft.com/office/powerpoint/2010/main" val="4167265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1242756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8"/>
          <p:cNvSpPr>
            <a:spLocks noGrp="1" noChangeArrowheads="1"/>
          </p:cNvSpPr>
          <p:nvPr>
            <p:ph type="sldNum" sz="quarter" idx="5"/>
          </p:nvPr>
        </p:nvSpPr>
        <p:spPr/>
        <p:txBody>
          <a:bodyPr/>
          <a:lstStyle/>
          <a:p>
            <a:fld id="{DDBF81BF-F28F-47BF-8208-C853BFDAAD45}" type="slidenum">
              <a:rPr lang="en-US" smtClean="0">
                <a:solidFill>
                  <a:prstClr val="black"/>
                </a:solidFill>
              </a:rPr>
              <a:pPr/>
              <a:t>8</a:t>
            </a:fld>
            <a:endParaRPr lang="en-US" dirty="0" smtClean="0">
              <a:solidFill>
                <a:prstClr val="black"/>
              </a:solidFill>
            </a:endParaRPr>
          </a:p>
        </p:txBody>
      </p:sp>
      <p:sp>
        <p:nvSpPr>
          <p:cNvPr id="67588" name="Rectangle 2"/>
          <p:cNvSpPr>
            <a:spLocks noGrp="1" noChangeArrowheads="1"/>
          </p:cNvSpPr>
          <p:nvPr>
            <p:ph type="body" idx="1"/>
            <p:custDataLst>
              <p:tags r:id="rId1"/>
            </p:custDataLst>
          </p:nvPr>
        </p:nvSpPr>
        <p:spPr/>
        <p:txBody>
          <a:bodyPr>
            <a:normAutofit/>
          </a:bodyPr>
          <a:lstStyle/>
          <a:p>
            <a:pPr lvl="0"/>
            <a:r>
              <a:rPr lang="en-US" dirty="0" smtClean="0"/>
              <a:t>Oracle Advanced Analytics is the fastest way to deliver scalable enterprise-wide predictive analytics.  OAA provides a wide range of powerful, workhorse data mining algorithms and integration with open source R algorithms.  OAA’s analytical functions can be accessed by SQL, PL/SQL and R.   </a:t>
            </a:r>
          </a:p>
          <a:p>
            <a:pPr lvl="0"/>
            <a:endParaRPr lang="en-US" dirty="0" smtClean="0"/>
          </a:p>
          <a:p>
            <a:pPr lvl="0"/>
            <a:r>
              <a:rPr lang="en-US" dirty="0" smtClean="0"/>
              <a:t>All OAA analytical functions provide in-database execution and take advantage of all the database’s parallel, scalable technology including Exadata “smart scan” technology.  </a:t>
            </a:r>
          </a:p>
          <a:p>
            <a:pPr lvl="0"/>
            <a:endParaRPr lang="en-US" dirty="0" smtClean="0"/>
          </a:p>
          <a:p>
            <a:pPr lvl="0"/>
            <a:r>
              <a:rPr lang="en-US" dirty="0" smtClean="0"/>
              <a:t>Data analysts can use the Oracle Data Miner GUI, an extension to SQL Developer to develop and share analytical workflows and when they are done, Oracle Data Miner automatically generates the associated SQL scripts that can be used to accelerate deployment.  </a:t>
            </a:r>
          </a:p>
          <a:p>
            <a:pPr lvl="0"/>
            <a:endParaRPr lang="en-US" dirty="0" smtClean="0"/>
          </a:p>
          <a:p>
            <a:pPr lvl="0"/>
            <a:r>
              <a:rPr lang="en-US" dirty="0" smtClean="0"/>
              <a:t>R users can write R scripts that are automatically converted via OAA’s R to SQL transparency layer.  </a:t>
            </a:r>
          </a:p>
          <a:p>
            <a:pPr lvl="0"/>
            <a:endParaRPr lang="en-US" dirty="0" smtClean="0"/>
          </a:p>
          <a:p>
            <a:pPr lvl="0"/>
            <a:r>
              <a:rPr lang="en-US" dirty="0" smtClean="0"/>
              <a:t>By enabling data analysts to analyze data inside the database, OAA enables enterprise analytical applications—as we’ll see in a few more slides.</a:t>
            </a:r>
          </a:p>
          <a:p>
            <a:endParaRPr lang="en-US" dirty="0" smtClean="0"/>
          </a:p>
          <a:p>
            <a:endParaRPr lang="en-US" dirty="0" smtClean="0"/>
          </a:p>
        </p:txBody>
      </p:sp>
      <p:sp>
        <p:nvSpPr>
          <p:cNvPr id="10" name="Slide Image Placeholder 9"/>
          <p:cNvSpPr>
            <a:spLocks noGrp="1" noRot="1" noChangeAspect="1"/>
          </p:cNvSpPr>
          <p:nvPr>
            <p:ph type="sldImg"/>
          </p:nvPr>
        </p:nvSpPr>
        <p:spPr>
          <a:xfrm>
            <a:off x="382588" y="381000"/>
            <a:ext cx="4572000" cy="2573338"/>
          </a:xfrm>
        </p:spPr>
      </p:sp>
    </p:spTree>
    <p:extLst>
      <p:ext uri="{BB962C8B-B14F-4D97-AF65-F5344CB8AC3E}">
        <p14:creationId xmlns:p14="http://schemas.microsoft.com/office/powerpoint/2010/main" val="3697539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8"/>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BF81BF-F28F-47BF-8208-C853BFDAAD4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smtClean="0">
              <a:ln>
                <a:noFill/>
              </a:ln>
              <a:solidFill>
                <a:prstClr val="black"/>
              </a:solidFill>
              <a:effectLst/>
              <a:uLnTx/>
              <a:uFillTx/>
              <a:latin typeface="Calibri"/>
              <a:ea typeface="+mn-ea"/>
              <a:cs typeface="+mn-cs"/>
            </a:endParaRPr>
          </a:p>
        </p:txBody>
      </p:sp>
      <p:sp>
        <p:nvSpPr>
          <p:cNvPr id="67588" name="Rectangle 2"/>
          <p:cNvSpPr>
            <a:spLocks noGrp="1" noChangeArrowheads="1"/>
          </p:cNvSpPr>
          <p:nvPr>
            <p:ph type="body" idx="1"/>
            <p:custDataLst>
              <p:tags r:id="rId1"/>
            </p:custDataLst>
          </p:nvPr>
        </p:nvSpPr>
        <p:spPr/>
        <p:txBody>
          <a:bodyPr>
            <a:normAutofit/>
          </a:bodyPr>
          <a:lstStyle/>
          <a:p>
            <a:endParaRPr lang="en-US" dirty="0" smtClean="0"/>
          </a:p>
        </p:txBody>
      </p:sp>
      <p:sp>
        <p:nvSpPr>
          <p:cNvPr id="10" name="Slide Image Placeholder 9"/>
          <p:cNvSpPr>
            <a:spLocks noGrp="1" noRot="1" noChangeAspect="1"/>
          </p:cNvSpPr>
          <p:nvPr>
            <p:ph type="sldImg"/>
          </p:nvPr>
        </p:nvSpPr>
        <p:spPr>
          <a:xfrm>
            <a:off x="382588" y="381000"/>
            <a:ext cx="4572000" cy="2573338"/>
          </a:xfrm>
        </p:spPr>
      </p:sp>
    </p:spTree>
    <p:extLst>
      <p:ext uri="{BB962C8B-B14F-4D97-AF65-F5344CB8AC3E}">
        <p14:creationId xmlns:p14="http://schemas.microsoft.com/office/powerpoint/2010/main" val="1124404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4D3071-F511-4DE3-810E-DEFC9A7D8973}"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99331" name="Rectangle 2"/>
          <p:cNvSpPr>
            <a:spLocks noGrp="1" noRot="1" noChangeAspect="1" noChangeArrowheads="1" noTextEdit="1"/>
          </p:cNvSpPr>
          <p:nvPr>
            <p:ph type="sldImg"/>
            <p:custDataLst>
              <p:tags r:id="rId1"/>
            </p:custDataLst>
          </p:nvPr>
        </p:nvSpPr>
        <p:spPr>
          <a:xfrm>
            <a:off x="382588" y="381000"/>
            <a:ext cx="4572000" cy="2573338"/>
          </a:xfrm>
          <a:ln/>
        </p:spPr>
      </p:sp>
      <p:sp>
        <p:nvSpPr>
          <p:cNvPr id="99332" name="Rectangle 3"/>
          <p:cNvSpPr>
            <a:spLocks noGrp="1" noChangeArrowheads="1"/>
          </p:cNvSpPr>
          <p:nvPr>
            <p:ph type="body" idx="1"/>
          </p:nvPr>
        </p:nvSpPr>
        <p:spPr>
          <a:noFill/>
          <a:ln/>
        </p:spPr>
        <p:txBody>
          <a:bodyPr/>
          <a:lstStyle/>
          <a:p>
            <a:r>
              <a:rPr lang="en-US" dirty="0" smtClean="0"/>
              <a:t>drop table CUST_INSUR_LTV_SET;</a:t>
            </a:r>
          </a:p>
          <a:p>
            <a:r>
              <a:rPr lang="en-US" dirty="0" smtClean="0"/>
              <a:t>exec dbms_data_mining.drop_model('BUY_INSUR1');</a:t>
            </a:r>
          </a:p>
          <a:p>
            <a:r>
              <a:rPr lang="en-US" dirty="0" smtClean="0"/>
              <a:t>create table CUST_INSUR_LTV_SET (setting_name varchar2(30), setting_value varchar2(4000));</a:t>
            </a:r>
          </a:p>
          <a:p>
            <a:r>
              <a:rPr lang="en-US" dirty="0" smtClean="0"/>
              <a:t>insert into CUST_INSUR_LTV_SET values ('ALGO_NAME','ALGO_SUPPORT_VECTOR_MACHINES');</a:t>
            </a:r>
          </a:p>
          <a:p>
            <a:r>
              <a:rPr lang="en-US" dirty="0" smtClean="0"/>
              <a:t>insert into CUST_INSUR_LTV_SET values ('PREP_AUTO','ON');</a:t>
            </a:r>
          </a:p>
          <a:p>
            <a:r>
              <a:rPr lang="en-US" dirty="0" smtClean="0"/>
              <a:t>commit;</a:t>
            </a:r>
          </a:p>
          <a:p>
            <a:endParaRPr lang="en-US" dirty="0" smtClean="0"/>
          </a:p>
          <a:p>
            <a:r>
              <a:rPr lang="en-US" dirty="0" smtClean="0"/>
              <a:t>begin</a:t>
            </a:r>
          </a:p>
          <a:p>
            <a:r>
              <a:rPr lang="en-US" dirty="0" smtClean="0"/>
              <a:t>dbms_data_mining.create_model('BUY_INSUR1', 'CLASSIFICATION',</a:t>
            </a:r>
          </a:p>
          <a:p>
            <a:r>
              <a:rPr lang="en-US" dirty="0" smtClean="0"/>
              <a:t>  'CUST_INSUR_LTV', 'CUST_ID', 'BUY_INSURANCE', 'CUST_INSUR_LTV_SET');</a:t>
            </a:r>
          </a:p>
          <a:p>
            <a:r>
              <a:rPr lang="en-US" dirty="0" smtClean="0"/>
              <a:t>end;</a:t>
            </a:r>
          </a:p>
          <a:p>
            <a:r>
              <a:rPr lang="en-US" dirty="0" smtClean="0"/>
              <a:t>/</a:t>
            </a:r>
          </a:p>
          <a:p>
            <a:endParaRPr lang="en-US" dirty="0" smtClean="0"/>
          </a:p>
          <a:p>
            <a:endParaRPr lang="en-US" dirty="0" smtClean="0"/>
          </a:p>
          <a:p>
            <a:r>
              <a:rPr lang="en-US" dirty="0" smtClean="0"/>
              <a:t>Select prediction_probability(BUY_INSUR1, 'Yes'</a:t>
            </a:r>
          </a:p>
          <a:p>
            <a:r>
              <a:rPr lang="en-US" dirty="0" smtClean="0"/>
              <a:t>  USING 3500 as bank_funds, 825 as checking_amount, 400 as credit_balance, 22 as age, 'Married' as marital_status, 93 as MONEY_MONTLY_OVERDRAWN, 1 as house_ownership)</a:t>
            </a:r>
          </a:p>
          <a:p>
            <a:r>
              <a:rPr lang="en-US" dirty="0" smtClean="0"/>
              <a:t>from dual;</a:t>
            </a:r>
          </a:p>
        </p:txBody>
      </p:sp>
    </p:spTree>
    <p:extLst>
      <p:ext uri="{BB962C8B-B14F-4D97-AF65-F5344CB8AC3E}">
        <p14:creationId xmlns:p14="http://schemas.microsoft.com/office/powerpoint/2010/main" val="613510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8"/>
          <p:cNvSpPr>
            <a:spLocks noGrp="1" noChangeArrowheads="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BF81BF-F28F-47BF-8208-C853BFDAAD4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smtClean="0">
              <a:ln>
                <a:noFill/>
              </a:ln>
              <a:solidFill>
                <a:prstClr val="black"/>
              </a:solidFill>
              <a:effectLst/>
              <a:uLnTx/>
              <a:uFillTx/>
              <a:latin typeface="Calibri"/>
              <a:ea typeface="+mn-ea"/>
              <a:cs typeface="+mn-cs"/>
            </a:endParaRPr>
          </a:p>
        </p:txBody>
      </p:sp>
      <p:sp>
        <p:nvSpPr>
          <p:cNvPr id="67588" name="Rectangle 2"/>
          <p:cNvSpPr>
            <a:spLocks noGrp="1" noChangeArrowheads="1"/>
          </p:cNvSpPr>
          <p:nvPr>
            <p:ph type="body" idx="1"/>
            <p:custDataLst>
              <p:tags r:id="rId1"/>
            </p:custDataLst>
          </p:nvPr>
        </p:nvSpPr>
        <p:spPr/>
        <p:txBody>
          <a:bodyPr>
            <a:normAutofit/>
          </a:bodyPr>
          <a:lstStyle/>
          <a:p>
            <a:endParaRPr lang="en-US" dirty="0" smtClean="0"/>
          </a:p>
        </p:txBody>
      </p:sp>
      <p:sp>
        <p:nvSpPr>
          <p:cNvPr id="10" name="Slide Image Placeholder 9"/>
          <p:cNvSpPr>
            <a:spLocks noGrp="1" noRot="1" noChangeAspect="1"/>
          </p:cNvSpPr>
          <p:nvPr>
            <p:ph type="sldImg"/>
          </p:nvPr>
        </p:nvSpPr>
        <p:spPr>
          <a:xfrm>
            <a:off x="382588" y="381000"/>
            <a:ext cx="4572000" cy="2573338"/>
          </a:xfrm>
        </p:spPr>
      </p:sp>
    </p:spTree>
    <p:extLst>
      <p:ext uri="{BB962C8B-B14F-4D97-AF65-F5344CB8AC3E}">
        <p14:creationId xmlns:p14="http://schemas.microsoft.com/office/powerpoint/2010/main" val="2564641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26.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jpg"/><Relationship Id="rId1" Type="http://schemas.openxmlformats.org/officeDocument/2006/relationships/slideMaster" Target="../slideMasters/slideMaster9.xml"/><Relationship Id="rId4" Type="http://schemas.openxmlformats.org/officeDocument/2006/relationships/image" Target="../media/image43.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jp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jp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jp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jp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8.jp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9.jp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jp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jp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jpe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jpe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jpe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8.jpe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8.jpe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2.xml"/><Relationship Id="rId4" Type="http://schemas.openxmlformats.org/officeDocument/2006/relationships/image" Target="../media/image15.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2.xml"/><Relationship Id="rId4" Type="http://schemas.openxmlformats.org/officeDocument/2006/relationships/image" Target="../media/image15.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Master" Target="../slideMasters/slideMaster12.xml"/><Relationship Id="rId4" Type="http://schemas.openxmlformats.org/officeDocument/2006/relationships/image" Target="../media/image15.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12.xml"/><Relationship Id="rId4" Type="http://schemas.openxmlformats.org/officeDocument/2006/relationships/image" Target="../media/image26.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Master" Target="../slideMasters/slideMaster12.xml"/><Relationship Id="rId4" Type="http://schemas.openxmlformats.org/officeDocument/2006/relationships/image" Target="../media/image15.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0.pn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13.xml"/><Relationship Id="rId4" Type="http://schemas.openxmlformats.org/officeDocument/2006/relationships/image" Target="../media/image26.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5.xml"/><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5.xml"/><Relationship Id="rId4" Type="http://schemas.openxmlformats.org/officeDocument/2006/relationships/image" Target="../media/image15.pn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Master" Target="../slideMasters/slideMaster15.xml"/><Relationship Id="rId4" Type="http://schemas.openxmlformats.org/officeDocument/2006/relationships/image" Target="../media/image15.png"/></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15.xml"/><Relationship Id="rId4" Type="http://schemas.openxmlformats.org/officeDocument/2006/relationships/image" Target="../media/image26.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Master" Target="../slideMasters/slideMaster15.xml"/><Relationship Id="rId4"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jpeg"/><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7.xml"/><Relationship Id="rId4" Type="http://schemas.openxmlformats.org/officeDocument/2006/relationships/image" Target="../media/image15.png"/></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7.xml"/><Relationship Id="rId4" Type="http://schemas.openxmlformats.org/officeDocument/2006/relationships/image" Target="../media/image15.png"/></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Master" Target="../slideMasters/slideMaster17.xml"/><Relationship Id="rId4" Type="http://schemas.openxmlformats.org/officeDocument/2006/relationships/image" Target="../media/image15.png"/></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17.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17.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1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17.xml"/><Relationship Id="rId4" Type="http://schemas.openxmlformats.org/officeDocument/2006/relationships/image" Target="../media/image26.png"/></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Master" Target="../slideMasters/slideMaster17.xml"/><Relationship Id="rId4" Type="http://schemas.openxmlformats.org/officeDocument/2006/relationships/image" Target="../media/image15.pn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jpeg"/><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26.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1258" y="2468490"/>
            <a:ext cx="10843405" cy="1104527"/>
          </a:xfrm>
          <a:prstGeom prst="rect">
            <a:avLst/>
          </a:prstGeom>
        </p:spPr>
        <p:txBody>
          <a:bodyPr>
            <a:normAutofit/>
          </a:bodyPr>
          <a:lstStyle>
            <a:lvl1pPr>
              <a:defRPr sz="3600" b="1">
                <a:solidFill>
                  <a:srgbClr val="41B6E6"/>
                </a:solidFill>
                <a:latin typeface="Arial" pitchFamily="34" charset="0"/>
                <a:cs typeface="Arial" pitchFamily="34" charset="0"/>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431258" y="3645024"/>
            <a:ext cx="10846380" cy="1656184"/>
          </a:xfrm>
          <a:prstGeom prst="rect">
            <a:avLst/>
          </a:prstGeom>
        </p:spPr>
        <p:txBody>
          <a:bodyPr/>
          <a:lstStyle>
            <a:lvl1pPr marL="0" indent="0" algn="l">
              <a:buNone/>
              <a:defRPr sz="2400" baseline="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Tree>
    <p:extLst>
      <p:ext uri="{BB962C8B-B14F-4D97-AF65-F5344CB8AC3E}">
        <p14:creationId xmlns:p14="http://schemas.microsoft.com/office/powerpoint/2010/main" val="13926036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1806" y="425449"/>
            <a:ext cx="11033426" cy="603251"/>
          </a:xfrm>
        </p:spPr>
        <p:txBody>
          <a:bodyPr/>
          <a:lstStyle>
            <a:lvl1pPr>
              <a:defRPr>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766034" y="1341439"/>
            <a:ext cx="5408791" cy="4730751"/>
          </a:xfrm>
        </p:spPr>
        <p:txBody>
          <a:bodyPr/>
          <a:lstStyle>
            <a:lvl1pPr>
              <a:defRPr sz="2400">
                <a:latin typeface="Arial" pitchFamily="34" charset="0"/>
                <a:cs typeface="Arial" pitchFamily="34" charset="0"/>
              </a:defRPr>
            </a:lvl1pPr>
            <a:lvl2pPr>
              <a:defRPr sz="2400">
                <a:latin typeface="Arial" pitchFamily="34" charset="0"/>
                <a:cs typeface="Arial" pitchFamily="34" charset="0"/>
              </a:defRPr>
            </a:lvl2pPr>
            <a:lvl3pPr>
              <a:defRPr sz="2100">
                <a:latin typeface="Arial" pitchFamily="34" charset="0"/>
                <a:cs typeface="Arial" pitchFamily="34" charset="0"/>
              </a:defRPr>
            </a:lvl3pPr>
            <a:lvl4pPr>
              <a:defRPr sz="1900">
                <a:latin typeface="Arial" pitchFamily="34" charset="0"/>
                <a:cs typeface="Arial" pitchFamily="34" charset="0"/>
              </a:defRPr>
            </a:lvl4pPr>
            <a:lvl5pPr>
              <a:defRPr sz="1600">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377972" y="1341439"/>
            <a:ext cx="5408791" cy="4730751"/>
          </a:xfrm>
        </p:spPr>
        <p:txBody>
          <a:bodyPr/>
          <a:lstStyle>
            <a:lvl1pPr>
              <a:defRPr sz="2400">
                <a:latin typeface="Arial" pitchFamily="34" charset="0"/>
                <a:cs typeface="Arial" pitchFamily="34" charset="0"/>
              </a:defRPr>
            </a:lvl1pPr>
            <a:lvl2pPr>
              <a:defRPr sz="2400">
                <a:latin typeface="Arial" pitchFamily="34" charset="0"/>
                <a:cs typeface="Arial" pitchFamily="34" charset="0"/>
              </a:defRPr>
            </a:lvl2pPr>
            <a:lvl3pPr>
              <a:defRPr sz="2100">
                <a:latin typeface="Arial" pitchFamily="34" charset="0"/>
                <a:cs typeface="Arial" pitchFamily="34" charset="0"/>
              </a:defRPr>
            </a:lvl3pPr>
            <a:lvl4pPr>
              <a:defRPr sz="1900">
                <a:latin typeface="Arial" pitchFamily="34" charset="0"/>
                <a:cs typeface="Arial" pitchFamily="34" charset="0"/>
              </a:defRPr>
            </a:lvl4pPr>
            <a:lvl5pPr>
              <a:defRPr sz="1600">
                <a:latin typeface="Arial" pitchFamily="34" charset="0"/>
                <a:cs typeface="Arial" pitchFamily="34" charset="0"/>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35"/>
          <p:cNvSpPr>
            <a:spLocks noGrp="1" noChangeArrowheads="1"/>
          </p:cNvSpPr>
          <p:nvPr>
            <p:ph type="sldNum" sz="quarter" idx="10"/>
          </p:nvPr>
        </p:nvSpPr>
        <p:spPr>
          <a:ln/>
        </p:spPr>
        <p:txBody>
          <a:bodyPr/>
          <a:lstStyle>
            <a:lvl1pPr>
              <a:defRPr/>
            </a:lvl1pPr>
          </a:lstStyle>
          <a:p>
            <a:pPr>
              <a:defRPr/>
            </a:pPr>
            <a:fld id="{681B0A83-EEC1-4FA1-9AAB-5493C8E484F1}" type="slidenum">
              <a:rPr lang="en-US"/>
              <a:pPr>
                <a:defRPr/>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7" name="Slide Number Placeholder 6"/>
          <p:cNvSpPr>
            <a:spLocks noGrp="1"/>
          </p:cNvSpPr>
          <p:nvPr>
            <p:ph type="sldNum" sz="quarter" idx="12"/>
          </p:nvPr>
        </p:nvSpPr>
        <p:spPr>
          <a:xfrm>
            <a:off x="11276011" y="6556248"/>
            <a:ext cx="381661" cy="182880"/>
          </a:xfrm>
          <a:prstGeom prst="rect">
            <a:avLst/>
          </a:prstGeom>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2018,</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10/18/2018</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10/18/2018</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10/18/2018</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10/18/2018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10/18/2018</a:t>
            </a:fld>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10/18/2018</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rPr>
              <a:pPr/>
              <a:t>10/18/2018</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2017 </a:t>
            </a:r>
            <a:r>
              <a:rPr sz="850" dirty="0" smtClean="0">
                <a:solidFill>
                  <a:srgbClr val="58595B"/>
                </a:solidFill>
              </a:rPr>
              <a:t> </a:t>
            </a:r>
            <a:r>
              <a:rPr sz="850" dirty="0">
                <a:solidFill>
                  <a:srgbClr val="58595B"/>
                </a:solidFill>
              </a:rPr>
              <a:t>Oracle and/or its affiliates. All rights reserved.  </a:t>
            </a:r>
            <a:r>
              <a:rPr sz="850" dirty="0" smtClean="0">
                <a:solidFill>
                  <a:srgbClr val="58595B"/>
                </a:solidFill>
              </a:rPr>
              <a:t>|</a:t>
            </a:r>
            <a:endParaRPr sz="850" dirty="0">
              <a:solidFill>
                <a:srgbClr val="58595B"/>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2163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1806" y="425449"/>
            <a:ext cx="11033426" cy="603251"/>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173738" y="1341437"/>
            <a:ext cx="10349216" cy="4500563"/>
          </a:xfrm>
        </p:spPr>
        <p:txBody>
          <a:bodyPr/>
          <a:lstStyle/>
          <a:p>
            <a:pPr lvl="0"/>
            <a:endParaRPr lang="en-US" noProof="0"/>
          </a:p>
        </p:txBody>
      </p:sp>
      <p:sp>
        <p:nvSpPr>
          <p:cNvPr id="4" name="Rectangle 35"/>
          <p:cNvSpPr>
            <a:spLocks noGrp="1" noChangeArrowheads="1"/>
          </p:cNvSpPr>
          <p:nvPr>
            <p:ph type="sldNum" sz="quarter" idx="10"/>
          </p:nvPr>
        </p:nvSpPr>
        <p:spPr>
          <a:ln/>
        </p:spPr>
        <p:txBody>
          <a:bodyPr/>
          <a:lstStyle>
            <a:lvl1pPr>
              <a:defRPr/>
            </a:lvl1pPr>
          </a:lstStyle>
          <a:p>
            <a:pPr>
              <a:defRPr/>
            </a:pPr>
            <a:fld id="{803CD90D-90BD-4911-A8DA-68D85D23649A}" type="slidenum">
              <a:rPr lang="en-US"/>
              <a:pPr>
                <a:defRPr/>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2017,</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30062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2017,</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00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295860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017780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10/18/2018</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10/18/2018</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1806" y="425449"/>
            <a:ext cx="11033426" cy="603251"/>
          </a:xfrm>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Text Placeholder 2"/>
          <p:cNvSpPr>
            <a:spLocks noGrp="1"/>
          </p:cNvSpPr>
          <p:nvPr>
            <p:ph type="body" sz="half" idx="1"/>
          </p:nvPr>
        </p:nvSpPr>
        <p:spPr>
          <a:xfrm>
            <a:off x="766034" y="1341439"/>
            <a:ext cx="5408791" cy="4730751"/>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77972" y="1341439"/>
            <a:ext cx="5408791" cy="4730751"/>
          </a:xfrm>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5"/>
          <p:cNvSpPr>
            <a:spLocks noGrp="1" noChangeArrowheads="1"/>
          </p:cNvSpPr>
          <p:nvPr>
            <p:ph type="sldNum" sz="quarter" idx="10"/>
          </p:nvPr>
        </p:nvSpPr>
        <p:spPr>
          <a:ln/>
        </p:spPr>
        <p:txBody>
          <a:bodyPr/>
          <a:lstStyle>
            <a:lvl1pPr>
              <a:defRPr/>
            </a:lvl1pPr>
          </a:lstStyle>
          <a:p>
            <a:pPr>
              <a:defRPr/>
            </a:pPr>
            <a:fld id="{5BA0F930-3EF6-499C-BB1F-413678B95A78}" type="slidenum">
              <a:rPr lang="en-US"/>
              <a:pPr>
                <a:defRPr/>
              </a:pPr>
              <a:t>‹#›</a:t>
            </a:fld>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2"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146040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5"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4745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5"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10/18/2018</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10/18/2018</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10/18/2018</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10/18/2018</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7" name="Text Placeholder 12"/>
          <p:cNvSpPr>
            <a:spLocks noGrp="1"/>
          </p:cNvSpPr>
          <p:nvPr>
            <p:ph type="body" sz="quarter" idx="13"/>
          </p:nvPr>
        </p:nvSpPr>
        <p:spPr>
          <a:xfrm>
            <a:off x="531818"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3" name="Content Placeholder 2"/>
          <p:cNvSpPr>
            <a:spLocks noGrp="1"/>
          </p:cNvSpPr>
          <p:nvPr>
            <p:ph idx="1"/>
          </p:nvPr>
        </p:nvSpPr>
        <p:spPr>
          <a:xfrm>
            <a:off x="531154"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3"/>
          <p:cNvSpPr>
            <a:spLocks noGrp="1"/>
          </p:cNvSpPr>
          <p:nvPr>
            <p:ph type="dt" sz="half" idx="14"/>
          </p:nvPr>
        </p:nvSpPr>
        <p:spPr>
          <a:xfrm>
            <a:off x="4562345" y="6555318"/>
            <a:ext cx="1227347" cy="184149"/>
          </a:xfrm>
          <a:prstGeom prst="rect">
            <a:avLst/>
          </a:prstGeom>
        </p:spPr>
        <p:txBody>
          <a:bodyPr lIns="91436" tIns="45719" rIns="91436" bIns="45719"/>
          <a:lstStyle>
            <a:lvl1pPr>
              <a:defRPr/>
            </a:lvl1pPr>
          </a:lstStyle>
          <a:p>
            <a:pPr defTabSz="1216871" fontAlgn="base">
              <a:spcBef>
                <a:spcPct val="0"/>
              </a:spcBef>
              <a:spcAft>
                <a:spcPct val="0"/>
              </a:spcAft>
              <a:defRPr/>
            </a:pPr>
            <a:fld id="{8820B2DA-46CF-4803-97BD-4192E6D92D14}" type="datetime1">
              <a:rPr lang="en-US" sz="2700">
                <a:solidFill>
                  <a:srgbClr val="333333"/>
                </a:solidFill>
                <a:cs typeface="Arial" charset="0"/>
              </a:rPr>
              <a:pPr defTabSz="1216871" fontAlgn="base">
                <a:spcBef>
                  <a:spcPct val="0"/>
                </a:spcBef>
                <a:spcAft>
                  <a:spcPct val="0"/>
                </a:spcAft>
                <a:defRPr/>
              </a:pPr>
              <a:t>10/18/2018</a:t>
            </a:fld>
            <a:endParaRPr sz="2700" dirty="0">
              <a:solidFill>
                <a:srgbClr val="333333"/>
              </a:solidFill>
              <a:cs typeface="Arial" charset="0"/>
            </a:endParaRPr>
          </a:p>
        </p:txBody>
      </p:sp>
      <p:sp>
        <p:nvSpPr>
          <p:cNvPr id="6" name="Footer Placeholder 4"/>
          <p:cNvSpPr>
            <a:spLocks noGrp="1"/>
          </p:cNvSpPr>
          <p:nvPr>
            <p:ph type="ftr" sz="quarter" idx="15"/>
          </p:nvPr>
        </p:nvSpPr>
        <p:spPr>
          <a:xfrm>
            <a:off x="8777647" y="6555318"/>
            <a:ext cx="2499133" cy="184149"/>
          </a:xfrm>
          <a:prstGeom prst="rect">
            <a:avLst/>
          </a:prstGeom>
        </p:spPr>
        <p:txBody>
          <a:bodyPr lIns="91436" tIns="45719" rIns="91436" bIns="45719"/>
          <a:lstStyle>
            <a:lvl1pPr>
              <a:defRPr dirty="0"/>
            </a:lvl1pPr>
          </a:lstStyle>
          <a:p>
            <a:pPr defTabSz="1216871" fontAlgn="base">
              <a:spcBef>
                <a:spcPct val="0"/>
              </a:spcBef>
              <a:spcAft>
                <a:spcPct val="0"/>
              </a:spcAft>
              <a:defRPr/>
            </a:pPr>
            <a:r>
              <a:rPr sz="2700">
                <a:solidFill>
                  <a:srgbClr val="333333"/>
                </a:solidFill>
                <a:cs typeface="Arial" charset="0"/>
              </a:rPr>
              <a:t>Oracle Confidential – Internal/Restricted/Highly Restricted</a:t>
            </a:r>
          </a:p>
        </p:txBody>
      </p:sp>
      <p:sp>
        <p:nvSpPr>
          <p:cNvPr id="8" name="Slide Number Placeholder 5"/>
          <p:cNvSpPr>
            <a:spLocks noGrp="1"/>
          </p:cNvSpPr>
          <p:nvPr>
            <p:ph type="sldNum" sz="quarter" idx="16"/>
          </p:nvPr>
        </p:nvSpPr>
        <p:spPr>
          <a:xfrm>
            <a:off x="11276780" y="6555318"/>
            <a:ext cx="380901" cy="184149"/>
          </a:xfrm>
        </p:spPr>
        <p:txBody>
          <a:bodyPr lIns="91436" tIns="45719" rIns="91436" bIns="45719"/>
          <a:lstStyle>
            <a:lvl1pPr>
              <a:defRPr/>
            </a:lvl1pPr>
          </a:lstStyle>
          <a:p>
            <a:pPr>
              <a:defRPr/>
            </a:pPr>
            <a:fld id="{AF270A1A-1797-4051-BE0E-AD6DF0B1ACA7}" type="slidenum">
              <a:rPr/>
              <a:pPr>
                <a:defRPr/>
              </a:pPr>
              <a:t>‹#›</a:t>
            </a:fld>
            <a:endParaRPr dirty="0"/>
          </a:p>
        </p:txBody>
      </p:sp>
    </p:spTree>
  </p:cSld>
  <p:clrMapOvr>
    <a:masterClrMapping/>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10/18/2018</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10/18/2018</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10/18/2018</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10/18/2018</a:t>
            </a:fld>
            <a:endParaRPr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10/18/2018</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10/18/2018</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10/18/2018</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10/18/2018</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10/18/2018</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3_Section Break &quot;Gear&quot;">
    <p:spTree>
      <p:nvGrpSpPr>
        <p:cNvPr id="1" name=""/>
        <p:cNvGrpSpPr/>
        <p:nvPr/>
      </p:nvGrpSpPr>
      <p:grpSpPr>
        <a:xfrm>
          <a:off x="0" y="0"/>
          <a:ext cx="0" cy="0"/>
          <a:chOff x="0" y="0"/>
          <a:chExt cx="0" cy="0"/>
        </a:xfrm>
      </p:grpSpPr>
      <p:pic>
        <p:nvPicPr>
          <p:cNvPr id="3" name="Picture 14"/>
          <p:cNvPicPr>
            <a:picLocks noChangeAspect="1"/>
          </p:cNvPicPr>
          <p:nvPr userDrawn="1"/>
        </p:nvPicPr>
        <p:blipFill>
          <a:blip r:embed="rId2" cstate="print"/>
          <a:srcRect/>
          <a:stretch>
            <a:fillRect/>
          </a:stretch>
        </p:blipFill>
        <p:spPr bwMode="auto">
          <a:xfrm>
            <a:off x="907815" y="1877484"/>
            <a:ext cx="4363430" cy="3175000"/>
          </a:xfrm>
          <a:prstGeom prst="rect">
            <a:avLst/>
          </a:prstGeom>
          <a:noFill/>
          <a:ln w="9525">
            <a:noFill/>
            <a:miter lim="800000"/>
            <a:headEnd/>
            <a:tailEnd/>
          </a:ln>
        </p:spPr>
      </p:pic>
      <p:sp>
        <p:nvSpPr>
          <p:cNvPr id="8" name="Title 4"/>
          <p:cNvSpPr>
            <a:spLocks noGrp="1"/>
          </p:cNvSpPr>
          <p:nvPr>
            <p:ph type="title"/>
          </p:nvPr>
        </p:nvSpPr>
        <p:spPr>
          <a:xfrm>
            <a:off x="6213171" y="3236976"/>
            <a:ext cx="5484971" cy="822960"/>
          </a:xfrm>
        </p:spPr>
        <p:txBody>
          <a:bodyPr>
            <a:noAutofit/>
          </a:bodyPr>
          <a:lstStyle>
            <a:lvl1pPr>
              <a:defRPr sz="4300">
                <a:latin typeface="Arial" pitchFamily="34" charset="0"/>
                <a:cs typeface="Arial" pitchFamily="34" charset="0"/>
              </a:defRPr>
            </a:lvl1pPr>
          </a:lstStyle>
          <a:p>
            <a:r>
              <a:rPr lang="en-US" dirty="0" smtClean="0"/>
              <a:t>Click to edit Master title style</a:t>
            </a:r>
            <a:endParaRPr lang="en-US" dirty="0"/>
          </a:p>
        </p:txBody>
      </p:sp>
      <p:sp>
        <p:nvSpPr>
          <p:cNvPr id="4" name="Slide Number Placeholder 2" hidden="1"/>
          <p:cNvSpPr>
            <a:spLocks noGrp="1"/>
          </p:cNvSpPr>
          <p:nvPr>
            <p:ph type="sldNum" sz="quarter" idx="10"/>
          </p:nvPr>
        </p:nvSpPr>
        <p:spPr/>
        <p:txBody>
          <a:bodyPr/>
          <a:lstStyle>
            <a:lvl1pPr>
              <a:defRPr/>
            </a:lvl1pPr>
          </a:lstStyle>
          <a:p>
            <a:pPr>
              <a:defRPr/>
            </a:pPr>
            <a:fld id="{E9900E2E-8F41-4744-AFCE-09F2CC89695E}" type="slidenum">
              <a:rPr lang="en-US"/>
              <a:pPr>
                <a:defRPr/>
              </a:pPr>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10/18/2018</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10/18/2018</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10/18/2018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10/18/2018</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10/18/2018</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10/18/2018</a:t>
            </a:fld>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2017,</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10/18/2018</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10/18/2018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90"/>
            <a:ext cx="10969924" cy="1025071"/>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1072183" y="1358904"/>
            <a:ext cx="10969943" cy="46143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4"/>
          <p:cNvSpPr>
            <a:spLocks noGrp="1"/>
          </p:cNvSpPr>
          <p:nvPr>
            <p:ph type="body" sz="quarter" idx="13"/>
          </p:nvPr>
        </p:nvSpPr>
        <p:spPr>
          <a:xfrm>
            <a:off x="1072183" y="800808"/>
            <a:ext cx="10969943" cy="406400"/>
          </a:xfrm>
        </p:spPr>
        <p:txBody>
          <a:bodyPr>
            <a:noAutofit/>
          </a:bodyPr>
          <a:lstStyle>
            <a:lvl1pPr marL="0" indent="0">
              <a:spcAft>
                <a:spcPts val="0"/>
              </a:spcAft>
              <a:buFontTx/>
              <a:buNone/>
              <a:defRPr sz="2700">
                <a:solidFill>
                  <a:schemeClr val="accent1"/>
                </a:solidFill>
              </a:defRPr>
            </a:lvl1pPr>
            <a:lvl2pPr marL="609392" indent="0">
              <a:buFontTx/>
              <a:buNone/>
              <a:defRPr/>
            </a:lvl2pPr>
            <a:lvl3pPr marL="1218784" indent="0">
              <a:buFontTx/>
              <a:buNone/>
              <a:defRPr/>
            </a:lvl3pPr>
            <a:lvl4pPr marL="1828176" indent="0">
              <a:buFontTx/>
              <a:buNone/>
              <a:defRPr/>
            </a:lvl4pPr>
            <a:lvl5pPr marL="2437568" indent="0">
              <a:buFontTx/>
              <a:buNone/>
              <a:defRPr/>
            </a:lvl5pPr>
          </a:lstStyle>
          <a:p>
            <a:pPr lvl="0"/>
            <a:r>
              <a:rPr lang="en-US" dirty="0" smtClean="0"/>
              <a:t>Click to edit Master text styles</a:t>
            </a:r>
          </a:p>
        </p:txBody>
      </p:sp>
    </p:spTree>
  </p:cSld>
  <p:clrMapOvr>
    <a:masterClrMapping/>
  </p:clrMapOvr>
  <p:transitio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7"/>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43" indent="0">
              <a:buFontTx/>
              <a:buNone/>
              <a:defRPr/>
            </a:lvl2pPr>
            <a:lvl3pPr marL="1218885" indent="0">
              <a:buFontTx/>
              <a:buNone/>
              <a:defRPr/>
            </a:lvl3pPr>
            <a:lvl4pPr marL="1828328" indent="0">
              <a:buFontTx/>
              <a:buNone/>
              <a:defRPr/>
            </a:lvl4pPr>
            <a:lvl5pPr marL="2437771"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772204284"/>
      </p:ext>
    </p:extLst>
  </p:cSld>
  <p:clrMapOvr>
    <a:masterClrMapping/>
  </p:clrMapOvr>
  <p:transition spd="med">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a:xfrm>
            <a:off x="4182130" y="6556248"/>
            <a:ext cx="1226398" cy="182880"/>
          </a:xfrm>
          <a:prstGeom prst="rect">
            <a:avLst/>
          </a:prstGeom>
        </p:spPr>
        <p:txBody>
          <a:bodyPr/>
          <a:lstStyle>
            <a:lvl1pPr>
              <a:defRPr>
                <a:solidFill>
                  <a:srgbClr val="5F5F5F"/>
                </a:solidFill>
              </a:defRPr>
            </a:lvl1pPr>
          </a:lstStyle>
          <a:p>
            <a:fld id="{DB0592DB-01ED-A44A-830D-2A57CD1AF06B}" type="datetime1">
              <a:rPr lang="en-US" smtClean="0"/>
              <a:pPr/>
              <a:t>10/18/2018</a:t>
            </a:fld>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7" name="Date Placeholder 6"/>
          <p:cNvSpPr>
            <a:spLocks noGrp="1"/>
          </p:cNvSpPr>
          <p:nvPr>
            <p:ph type="dt" sz="half" idx="10"/>
          </p:nvPr>
        </p:nvSpPr>
        <p:spPr>
          <a:xfrm>
            <a:off x="4182130" y="6556248"/>
            <a:ext cx="1226398" cy="182880"/>
          </a:xfrm>
          <a:prstGeom prst="rect">
            <a:avLst/>
          </a:prstGeom>
        </p:spPr>
        <p:txBody>
          <a:bodyPr/>
          <a:lstStyle>
            <a:lvl1pPr>
              <a:defRPr>
                <a:solidFill>
                  <a:srgbClr val="5F5F5F"/>
                </a:solidFill>
              </a:defRPr>
            </a:lvl1pPr>
          </a:lstStyle>
          <a:p>
            <a:fld id="{4D813C46-5AAA-0045-A784-1D6C400A7C04}" type="datetime1">
              <a:rPr lang="en-US" smtClean="0"/>
              <a:pPr/>
              <a:t>10/18/2018</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a:xfrm>
            <a:off x="4182130" y="6556248"/>
            <a:ext cx="1226398" cy="182880"/>
          </a:xfrm>
          <a:prstGeom prst="rect">
            <a:avLst/>
          </a:prstGeom>
        </p:spPr>
        <p:txBody>
          <a:bodyPr/>
          <a:lstStyle/>
          <a:p>
            <a:fld id="{68926090-F7DD-7C47-A7A5-57C7ADACE0E5}" type="datetime1">
              <a:rPr lang="en-US" smtClean="0">
                <a:solidFill>
                  <a:srgbClr val="5F5F5F"/>
                </a:solidFill>
              </a:rPr>
              <a:pPr/>
              <a:t>10/18/2018</a:t>
            </a:fld>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a:xfrm>
            <a:off x="4182130" y="6556248"/>
            <a:ext cx="1226398" cy="182880"/>
          </a:xfrm>
          <a:prstGeom prst="rect">
            <a:avLst/>
          </a:prstGeom>
        </p:spPr>
        <p:txBody>
          <a:bodyPr/>
          <a:lstStyle/>
          <a:p>
            <a:fld id="{6996FA26-999E-144A-B9D6-0275E6EB9A15}" type="datetime1">
              <a:rPr lang="en-US" smtClean="0">
                <a:solidFill>
                  <a:srgbClr val="5F5F5F"/>
                </a:solidFill>
              </a:rPr>
              <a:pPr/>
              <a:t>10/18/2018</a:t>
            </a:fld>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4" name="Date Placeholder 3"/>
          <p:cNvSpPr>
            <a:spLocks noGrp="1"/>
          </p:cNvSpPr>
          <p:nvPr>
            <p:ph type="dt" sz="half" idx="10"/>
          </p:nvPr>
        </p:nvSpPr>
        <p:spPr>
          <a:xfrm>
            <a:off x="4182130" y="6556248"/>
            <a:ext cx="1226398" cy="182880"/>
          </a:xfrm>
          <a:prstGeom prst="rect">
            <a:avLst/>
          </a:prstGeom>
        </p:spPr>
        <p:txBody>
          <a:bodyPr/>
          <a:lstStyle/>
          <a:p>
            <a:fld id="{C154D1DD-7A94-3A44-A2B9-66FA7B1686B1}" type="datetime1">
              <a:rPr lang="en-US" smtClean="0">
                <a:solidFill>
                  <a:srgbClr val="5F5F5F"/>
                </a:solidFill>
              </a:rPr>
              <a:pPr/>
              <a:t>10/18/2018</a:t>
            </a:fld>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182130" y="6556248"/>
            <a:ext cx="1226398" cy="182880"/>
          </a:xfrm>
          <a:prstGeom prst="rect">
            <a:avLst/>
          </a:prstGeom>
        </p:spPr>
        <p:txBody>
          <a:bodyPr/>
          <a:lstStyle/>
          <a:p>
            <a:fld id="{DD23F527-3A46-1444-AC47-E74332FAE46E}" type="datetime1">
              <a:rPr lang="en-US" smtClean="0">
                <a:solidFill>
                  <a:srgbClr val="5F5F5F"/>
                </a:solidFill>
              </a:rPr>
              <a:pPr/>
              <a:t>10/18/2018</a:t>
            </a:fld>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10/18/2018</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2017,</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182130" y="6556248"/>
            <a:ext cx="1226398" cy="182880"/>
          </a:xfrm>
          <a:prstGeom prst="rect">
            <a:avLst/>
          </a:prstGeom>
        </p:spPr>
        <p:txBody>
          <a:bodyPr/>
          <a:lstStyle/>
          <a:p>
            <a:fld id="{E1F5459C-11CD-4246-BAA2-A0CD8B7930CF}" type="datetime1">
              <a:rPr lang="en-US" smtClean="0">
                <a:solidFill>
                  <a:srgbClr val="5F5F5F"/>
                </a:solidFill>
              </a:rPr>
              <a:pPr/>
              <a:t>10/18/2018</a:t>
            </a:fld>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182130" y="6556248"/>
            <a:ext cx="1226398" cy="182880"/>
          </a:xfrm>
          <a:prstGeom prst="rect">
            <a:avLst/>
          </a:prstGeom>
        </p:spPr>
        <p:txBody>
          <a:bodyPr/>
          <a:lstStyle/>
          <a:p>
            <a:fld id="{DB793641-39FE-9941-B493-4C6CA22258AD}" type="datetime1">
              <a:rPr lang="en-US" smtClean="0">
                <a:solidFill>
                  <a:srgbClr val="5F5F5F"/>
                </a:solidFill>
              </a:rPr>
              <a:pPr/>
              <a:t>10/18/2018</a:t>
            </a:fld>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182130" y="6556248"/>
            <a:ext cx="1226398" cy="182880"/>
          </a:xfrm>
          <a:prstGeom prst="rect">
            <a:avLst/>
          </a:prstGeom>
        </p:spPr>
        <p:txBody>
          <a:bodyPr/>
          <a:lstStyle/>
          <a:p>
            <a:fld id="{3CFFFFBC-830B-BE48-A60F-3A3B7341FF90}" type="datetime1">
              <a:rPr lang="en-US" smtClean="0">
                <a:solidFill>
                  <a:srgbClr val="5F5F5F"/>
                </a:solidFill>
              </a:rPr>
              <a:pPr/>
              <a:t>10/18/2018</a:t>
            </a:fld>
            <a:endParaRPr dirty="0">
              <a:solidFill>
                <a:srgbClr val="5F5F5F"/>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2130" y="6556248"/>
            <a:ext cx="1226398" cy="182880"/>
          </a:xfrm>
          <a:prstGeom prst="rect">
            <a:avLst/>
          </a:prstGeom>
        </p:spPr>
        <p:txBody>
          <a:bodyPr/>
          <a:lstStyle/>
          <a:p>
            <a:fld id="{FD39A174-1ADF-1E48-B6DD-36515CA54732}" type="datetime1">
              <a:rPr lang="en-US" smtClean="0">
                <a:solidFill>
                  <a:srgbClr val="5F5F5F"/>
                </a:solidFill>
              </a:rPr>
              <a:pPr/>
              <a:t>10/18/2018</a:t>
            </a:fld>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2130" y="6556248"/>
            <a:ext cx="1226398" cy="182880"/>
          </a:xfrm>
          <a:prstGeom prst="rect">
            <a:avLst/>
          </a:prstGeom>
        </p:spPr>
        <p:txBody>
          <a:bodyPr/>
          <a:lstStyle/>
          <a:p>
            <a:fld id="{0F9DE5E5-CA66-5940-9D1C-9F6D8D7529FE}" type="datetime1">
              <a:rPr lang="en-US" smtClean="0">
                <a:solidFill>
                  <a:srgbClr val="5F5F5F"/>
                </a:solidFill>
              </a:rPr>
              <a:pPr/>
              <a:t>10/18/2018</a:t>
            </a:fld>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82130" y="6556248"/>
            <a:ext cx="1226398" cy="182880"/>
          </a:xfrm>
          <a:prstGeom prst="rect">
            <a:avLst/>
          </a:prstGeom>
        </p:spPr>
        <p:txBody>
          <a:bodyPr/>
          <a:lstStyle/>
          <a:p>
            <a:fld id="{E319AFBF-606B-E543-8502-3BFA1F086CBC}" type="datetime1">
              <a:rPr lang="en-US" smtClean="0">
                <a:solidFill>
                  <a:srgbClr val="5F5F5F"/>
                </a:solidFill>
              </a:rPr>
              <a:pPr/>
              <a:t>10/18/2018</a:t>
            </a:fld>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82130" y="6556248"/>
            <a:ext cx="1226398" cy="182880"/>
          </a:xfrm>
          <a:prstGeom prst="rect">
            <a:avLst/>
          </a:prstGeom>
        </p:spPr>
        <p:txBody>
          <a:bodyPr/>
          <a:lstStyle/>
          <a:p>
            <a:fld id="{6E7E3EDE-07F9-F543-A57F-B068A6C6C2E7}" type="datetime1">
              <a:rPr lang="en-US" smtClean="0">
                <a:solidFill>
                  <a:srgbClr val="5F5F5F"/>
                </a:solidFill>
              </a:rPr>
              <a:pPr/>
              <a:t>10/18/2018</a:t>
            </a:fld>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a:xfrm>
            <a:off x="4182130" y="6556248"/>
            <a:ext cx="1226398" cy="182880"/>
          </a:xfrm>
          <a:prstGeom prst="rect">
            <a:avLst/>
          </a:prstGeom>
        </p:spPr>
        <p:txBody>
          <a:bodyPr/>
          <a:lstStyle/>
          <a:p>
            <a:fld id="{68BD323E-1AA8-9945-A9F0-CB54A017EE50}" type="datetime1">
              <a:rPr lang="en-US" smtClean="0">
                <a:solidFill>
                  <a:srgbClr val="5F5F5F"/>
                </a:solidFill>
              </a:rPr>
              <a:pPr/>
              <a:t>10/18/2018</a:t>
            </a:fld>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5" y="1524001"/>
            <a:ext cx="541019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4182130" y="6556248"/>
            <a:ext cx="1226398" cy="182880"/>
          </a:xfrm>
          <a:prstGeom prst="rect">
            <a:avLst/>
          </a:prstGeom>
        </p:spPr>
        <p:txBody>
          <a:bodyPr/>
          <a:lstStyle/>
          <a:p>
            <a:fld id="{6FBED1B2-9BE1-4BB3-AF93-47A294133177}" type="datetime1">
              <a:rPr lang="en-US" smtClean="0">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1663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rPr>
              <a:pPr/>
              <a:t>10/18/2018</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r>
              <a:rPr sz="850" dirty="0" smtClean="0">
                <a:solidFill>
                  <a:srgbClr val="58595B"/>
                </a:solidFill>
              </a:rPr>
              <a:t>|</a:t>
            </a:r>
            <a:endParaRPr sz="850" dirty="0">
              <a:solidFill>
                <a:srgbClr val="58595B"/>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2163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0610-EE5E-4501-97E4-EFA114704FC4}"/>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2DCA30-CA7F-4742-B581-4B8BBD0B45CD}"/>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77B18E-0FC5-435F-91D2-B20A55AA861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5840992-0444-4BA4-A6B9-4682448B984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C51D5F0-EE47-40F0-9818-4A15E13C97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2160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917-34EC-4542-A52C-61BB6E7A1D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660AA8-15C9-4CDF-BB16-E77CC0A31E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5B08D-BCEB-495A-9CC2-64EAC28D4F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C79F064-D640-4936-80C1-BFE76EBDD00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2527B58-1422-4A1D-80C1-D5DBE457643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06752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C0A6-3185-4635-BD67-1C366598B301}"/>
              </a:ext>
            </a:extLst>
          </p:cNvPr>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F40415-ECD8-4935-9EF6-BC5007BA1BB7}"/>
              </a:ext>
            </a:extLst>
          </p:cNvPr>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B7CFFA-3775-47AF-B3C9-744B10EDC9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2E0F1D8-3AD2-4F66-ABD8-32BACBD929D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11F6DFE-141F-4229-8642-D3E53D8446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25756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98B6-D012-4E40-8B51-50E7A53749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585E8E-BF9C-448C-87C2-170EBA2E4A7D}"/>
              </a:ext>
            </a:extLst>
          </p:cNvPr>
          <p:cNvSpPr>
            <a:spLocks noGrp="1"/>
          </p:cNvSpPr>
          <p:nvPr>
            <p:ph sz="half" idx="1"/>
          </p:nvPr>
        </p:nvSpPr>
        <p:spPr>
          <a:xfrm>
            <a:off x="838200" y="1825625"/>
            <a:ext cx="518001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88B24D-C7B2-4049-9605-01ACAFC90F59}"/>
              </a:ext>
            </a:extLst>
          </p:cNvPr>
          <p:cNvSpPr>
            <a:spLocks noGrp="1"/>
          </p:cNvSpPr>
          <p:nvPr>
            <p:ph sz="half" idx="2"/>
          </p:nvPr>
        </p:nvSpPr>
        <p:spPr>
          <a:xfrm>
            <a:off x="6170613" y="1825625"/>
            <a:ext cx="5180012"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FFA84A-D432-4889-B9DC-39C2E39651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9381F5F-9DEC-49A5-9D9D-F43871D4D36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589C16C-EAEF-407C-BF4A-09C5705BD6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89773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D2750-10B4-4B2A-AB8E-5069E693CC87}"/>
              </a:ext>
            </a:extLst>
          </p:cNvPr>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2B1BB6-9E7C-4E03-8491-EB7BFAA97C89}"/>
              </a:ext>
            </a:extLst>
          </p:cNvPr>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A9B75FE-CC76-40DE-B8A8-406ED525143F}"/>
              </a:ext>
            </a:extLst>
          </p:cNvPr>
          <p:cNvSpPr>
            <a:spLocks noGrp="1"/>
          </p:cNvSpPr>
          <p:nvPr>
            <p:ph sz="half" idx="2"/>
          </p:nvPr>
        </p:nvSpPr>
        <p:spPr>
          <a:xfrm>
            <a:off x="839788" y="2505075"/>
            <a:ext cx="515620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9CCA17-03BC-4B26-8F6E-9B1157609FCB}"/>
              </a:ext>
            </a:extLst>
          </p:cNvPr>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E08E0CA-EF6C-4E5D-BA39-A6DCF5CD4B86}"/>
              </a:ext>
            </a:extLst>
          </p:cNvPr>
          <p:cNvSpPr>
            <a:spLocks noGrp="1"/>
          </p:cNvSpPr>
          <p:nvPr>
            <p:ph sz="quarter" idx="4"/>
          </p:nvPr>
        </p:nvSpPr>
        <p:spPr>
          <a:xfrm>
            <a:off x="6170613" y="2505075"/>
            <a:ext cx="518160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BC6B48-9187-413B-B1F7-4455F5E8328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4FFAD716-FC58-499F-A625-D9811779AC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10378EC6-0C9A-47AF-ABC4-A79A7DF341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6122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0735-31BA-4B56-8BE8-C36AD8018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D0017C-61CD-4636-B161-5B44BE2CB1B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5CE1D5B9-9B8F-42E2-8AEE-781C300DCC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B32C1D69-800C-4F6D-8E32-FEFE3030BB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4892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1B9A27-4880-43FC-BCB1-F4046841F07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4530D52-D440-4BCF-8BE1-6942935482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66564BA-2F40-477E-92FC-A91C4B2721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72030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09023-00B9-4810-B622-4D77E1FD3E8B}"/>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5BE3DB-AD98-46F2-B5A1-0FE67AED8800}"/>
              </a:ext>
            </a:extLst>
          </p:cNvPr>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1E3E4A-BD3D-44D6-9EC3-FAF728362B56}"/>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496BA3-6C5E-476B-B869-C3618F81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A433D537-2B2F-45F2-B1D9-C07AB23BF91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15F6A7B-BDDE-4D93-9351-6BE348E32B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76530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B4BA5-060C-46F9-B374-80C7D0A96D11}"/>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B56FB1-134A-4A2C-A77D-5AC9CB63763A}"/>
              </a:ext>
            </a:extLst>
          </p:cNvPr>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F42998-D305-4090-97FF-09A1856FDA79}"/>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26D4B0-B10F-458E-A2F5-9952D49F2F1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8C253D92-00C1-443D-A014-35ED3B4E9C7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75C4A72-2F59-4415-B45F-F8BD0DC3FB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29930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F56A4-72D9-45EA-9586-55285F4268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B464CE-A984-493B-97CE-BE5183008F4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1F350-19CF-46E5-B1F7-BB65CD6FE09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E0FA91E-4F92-4019-BBA6-88CA2A61ECC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6571CF0-9C22-4220-9FD7-B157D86E38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694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30062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C01979-958B-45A5-82A7-28DA75AE7614}"/>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C70787-F573-4919-ADA1-A694BCD41CE0}"/>
              </a:ext>
            </a:extLst>
          </p:cNvPr>
          <p:cNvSpPr>
            <a:spLocks noGrp="1"/>
          </p:cNvSpPr>
          <p:nvPr>
            <p:ph type="body" orient="vert" idx="1"/>
          </p:nvPr>
        </p:nvSpPr>
        <p:spPr>
          <a:xfrm>
            <a:off x="838200" y="365125"/>
            <a:ext cx="7732713"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30FFE-E123-4632-ABF0-209DBEE999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991A60F-EA2F-4A81-96BA-3E5DCEDFD7E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62EBC50-64FA-479F-BFD3-C3DDFE66B9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6859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E68280-77B5-7046-8002-0C2A6FF60231}" type="datetime1">
              <a:rPr kumimoji="0" lang="en-US" sz="1200" b="0" i="0" u="none" strike="noStrike" kern="1200" cap="none" spc="0" normalizeH="0" baseline="0" noProof="0" smtClean="0">
                <a:ln>
                  <a:noFill/>
                </a:ln>
                <a:solidFill>
                  <a:srgbClr val="58595B"/>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sz="1200" b="0" i="0" u="none" strike="noStrike" kern="1200" cap="none" spc="0" normalizeH="0" baseline="0" noProof="0" dirty="0">
              <a:ln>
                <a:noFill/>
              </a:ln>
              <a:solidFill>
                <a:srgbClr val="58595B"/>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8595B"/>
                </a:solidFill>
                <a:effectLst/>
                <a:uLnTx/>
                <a:uFillTx/>
                <a:latin typeface="Calibri" panose="020F0502020204030204"/>
                <a:ea typeface="+mn-ea"/>
                <a:cs typeface="+mn-cs"/>
              </a:rPr>
              <a:t>Confidential – Oracle Internal/Restricted/Highly Restricted</a:t>
            </a:r>
            <a:endParaRPr kumimoji="0" sz="1200" b="0" i="0" u="none" strike="noStrike" kern="1200" cap="none" spc="0" normalizeH="0" baseline="0" noProof="0" dirty="0">
              <a:ln>
                <a:noFill/>
              </a:ln>
              <a:solidFill>
                <a:srgbClr val="58595B"/>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sz="1200" b="0" i="0" u="none" strike="noStrike" kern="1200" cap="none" spc="0" normalizeH="0" baseline="0" noProof="0">
                <a:ln>
                  <a:noFill/>
                </a:ln>
                <a:solidFill>
                  <a:srgbClr val="58595B"/>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dirty="0">
              <a:ln>
                <a:noFill/>
              </a:ln>
              <a:solidFill>
                <a:srgbClr val="58595B"/>
              </a:solidFill>
              <a:effectLst/>
              <a:uLnTx/>
              <a:uFillTx/>
              <a:latin typeface="Calibri" panose="020F0502020204030204"/>
              <a:ea typeface="+mn-ea"/>
              <a:cs typeface="+mn-cs"/>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Tree>
    <p:extLst>
      <p:ext uri="{BB962C8B-B14F-4D97-AF65-F5344CB8AC3E}">
        <p14:creationId xmlns:p14="http://schemas.microsoft.com/office/powerpoint/2010/main" val="74842006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E7E3EDE-07F9-F543-A57F-B068A6C6C2E7}" type="datetime1">
              <a:rPr kumimoji="0" lang="en-US" sz="1200" b="0" i="0" u="none" strike="noStrike" kern="1200" cap="none" spc="0" normalizeH="0" baseline="0" noProof="0" smtClean="0">
                <a:ln>
                  <a:noFill/>
                </a:ln>
                <a:solidFill>
                  <a:srgbClr val="58595B"/>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sz="1200" b="0" i="0" u="none" strike="noStrike" kern="1200" cap="none" spc="0" normalizeH="0" baseline="0" noProof="0" dirty="0">
              <a:ln>
                <a:noFill/>
              </a:ln>
              <a:solidFill>
                <a:srgbClr val="58595B"/>
              </a:solidFill>
              <a:effectLst/>
              <a:uLnTx/>
              <a:uFillTx/>
              <a:latin typeface="Calibri" panose="020F0502020204030204"/>
              <a:ea typeface="+mn-ea"/>
              <a:cs typeface="+mn-cs"/>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3200" b="0" i="0" u="none" strike="noStrike" kern="1200" cap="none" spc="0" normalizeH="0" baseline="0" noProof="0" dirty="0">
                <a:ln>
                  <a:noFill/>
                </a:ln>
                <a:solidFill>
                  <a:srgbClr val="58595B"/>
                </a:solidFill>
                <a:effectLst/>
                <a:uLnTx/>
                <a:uFillTx/>
                <a:latin typeface="Calibri" panose="020F0502020204030204"/>
                <a:ea typeface="+mn-ea"/>
                <a:cs typeface="+mn-cs"/>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2400" b="0" i="0" u="none" strike="noStrike" kern="1200" cap="none" spc="0" normalizeH="0" baseline="0" noProof="0" dirty="0">
                <a:ln>
                  <a:noFill/>
                </a:ln>
                <a:solidFill>
                  <a:srgbClr val="58595B"/>
                </a:solidFill>
                <a:effectLst/>
                <a:uLnTx/>
                <a:uFillTx/>
                <a:latin typeface="Calibri" panose="020F0502020204030204"/>
                <a:ea typeface="+mn-ea"/>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79365774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90"/>
            <a:ext cx="10969924" cy="1025071"/>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1072183" y="1358904"/>
            <a:ext cx="10969943" cy="46143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4"/>
          <p:cNvSpPr>
            <a:spLocks noGrp="1"/>
          </p:cNvSpPr>
          <p:nvPr>
            <p:ph type="body" sz="quarter" idx="13"/>
          </p:nvPr>
        </p:nvSpPr>
        <p:spPr>
          <a:xfrm>
            <a:off x="1072183" y="800808"/>
            <a:ext cx="10969943" cy="406400"/>
          </a:xfrm>
        </p:spPr>
        <p:txBody>
          <a:bodyPr>
            <a:noAutofit/>
          </a:bodyPr>
          <a:lstStyle>
            <a:lvl1pPr marL="0" indent="0">
              <a:spcAft>
                <a:spcPts val="0"/>
              </a:spcAft>
              <a:buFontTx/>
              <a:buNone/>
              <a:defRPr sz="2700">
                <a:solidFill>
                  <a:schemeClr val="accent1"/>
                </a:solidFill>
              </a:defRPr>
            </a:lvl1pPr>
            <a:lvl2pPr marL="609392" indent="0">
              <a:buFontTx/>
              <a:buNone/>
              <a:defRPr/>
            </a:lvl2pPr>
            <a:lvl3pPr marL="1218784" indent="0">
              <a:buFontTx/>
              <a:buNone/>
              <a:defRPr/>
            </a:lvl3pPr>
            <a:lvl4pPr marL="1828176" indent="0">
              <a:buFontTx/>
              <a:buNone/>
              <a:defRPr/>
            </a:lvl4pPr>
            <a:lvl5pPr marL="2437568" indent="0">
              <a:buFontTx/>
              <a:buNone/>
              <a:defRPr/>
            </a:lvl5pPr>
          </a:lstStyle>
          <a:p>
            <a:pPr lvl="0"/>
            <a:r>
              <a:rPr lang="en-US" dirty="0"/>
              <a:t>Click to edit Master text styles</a:t>
            </a:r>
          </a:p>
        </p:txBody>
      </p:sp>
    </p:spTree>
    <p:extLst>
      <p:ext uri="{BB962C8B-B14F-4D97-AF65-F5344CB8AC3E}">
        <p14:creationId xmlns:p14="http://schemas.microsoft.com/office/powerpoint/2010/main" val="359610137"/>
      </p:ext>
    </p:extLst>
  </p:cSld>
  <p:clrMapOvr>
    <a:masterClrMapping/>
  </p:clrMapOvr>
  <p:transitio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7"/>
            <a:ext cx="10969924" cy="541860"/>
          </a:xfrm>
        </p:spPr>
        <p:txBody>
          <a:bodyPr anchor="t" anchorCtr="0"/>
          <a:lstStyle/>
          <a:p>
            <a:r>
              <a:rPr lang="en-US" dirty="0"/>
              <a:t>Click to edit Master title style</a:t>
            </a:r>
            <a:br>
              <a:rPr lang="en-US" dirty="0"/>
            </a:b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43" indent="0">
              <a:buFontTx/>
              <a:buNone/>
              <a:defRPr/>
            </a:lvl2pPr>
            <a:lvl3pPr marL="1218885" indent="0">
              <a:buFontTx/>
              <a:buNone/>
              <a:defRPr/>
            </a:lvl3pPr>
            <a:lvl4pPr marL="1828328" indent="0">
              <a:buFontTx/>
              <a:buNone/>
              <a:defRPr/>
            </a:lvl4pPr>
            <a:lvl5pPr marL="2437771" indent="0">
              <a:buFontTx/>
              <a:buNone/>
              <a:defRPr/>
            </a:lvl5pPr>
          </a:lstStyle>
          <a:p>
            <a:pPr lvl="0"/>
            <a:r>
              <a:rPr lang="en-US"/>
              <a:t>Click to edit Master text styles</a:t>
            </a:r>
          </a:p>
        </p:txBody>
      </p:sp>
    </p:spTree>
    <p:extLst>
      <p:ext uri="{BB962C8B-B14F-4D97-AF65-F5344CB8AC3E}">
        <p14:creationId xmlns:p14="http://schemas.microsoft.com/office/powerpoint/2010/main" val="1080586826"/>
      </p:ext>
    </p:extLst>
  </p:cSld>
  <p:clrMapOvr>
    <a:masterClrMapping/>
  </p:clrMapOvr>
  <p:transitio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B0592DB-01ED-A44A-830D-2A57CD1AF06B}"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1242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D813C46-5AAA-0045-A784-1D6C400A7C04}"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4905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8EA2FC9-FB8E-5643-A6BA-BB418325CE56}"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8595B"/>
                </a:solidFill>
                <a:effectLst/>
                <a:uLnTx/>
                <a:uFillTx/>
                <a:latin typeface="Calibri"/>
                <a:ea typeface="+mn-ea"/>
                <a:cs typeface="+mn-cs"/>
              </a:rPr>
              <a:t>2017 </a:t>
            </a:r>
            <a:r>
              <a:rPr kumimoji="0" sz="850" b="0" i="0" u="none" strike="noStrike" kern="1200" cap="none" spc="0" normalizeH="0" baseline="0" noProof="0" dirty="0" smtClean="0">
                <a:ln>
                  <a:noFill/>
                </a:ln>
                <a:solidFill>
                  <a:srgbClr val="58595B"/>
                </a:solidFill>
                <a:effectLst/>
                <a:uLnTx/>
                <a:uFillTx/>
                <a:latin typeface="Calibri"/>
                <a:ea typeface="+mn-ea"/>
                <a:cs typeface="+mn-cs"/>
              </a:rPr>
              <a:t> </a:t>
            </a:r>
            <a:r>
              <a:rPr kumimoji="0" sz="850" b="0" i="0" u="none" strike="noStrike" kern="1200" cap="none" spc="0" normalizeH="0" baseline="0" noProof="0" dirty="0">
                <a:ln>
                  <a:noFill/>
                </a:ln>
                <a:solidFill>
                  <a:srgbClr val="58595B"/>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8595B"/>
                </a:solidFill>
                <a:effectLst/>
                <a:uLnTx/>
                <a:uFillTx/>
                <a:latin typeface="Calibri"/>
                <a:ea typeface="+mn-ea"/>
                <a:cs typeface="+mn-cs"/>
              </a:rPr>
              <a:t>|</a:t>
            </a:r>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940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8EA2FC9-FB8E-5643-A6BA-BB418325CE56}"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2017,</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57080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8EA2FC9-FB8E-5643-A6BA-BB418325CE56}"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2017,</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22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00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E9D4F83-0EF6-4A4D-9FC0-F03FA2077ACD}"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1952131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E9D4F83-0EF6-4A4D-9FC0-F03FA2077ACD}"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992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8EA2FC9-FB8E-5643-A6BA-BB418325CE56}"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522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E9D4F83-0EF6-4A4D-9FC0-F03FA2077ACD}"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57680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190EDF2-7744-3443-B3CB-57655E386FA4}"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19029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26090-F7DD-7C47-A7A5-57C7ADACE0E5}"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1096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6FA26-999E-144A-B9D6-0275E6EB9A15}"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2312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54D1DD-7A94-3A44-A2B9-66FA7B1686B1}"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94246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2"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134224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5"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06605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5273" y="1628800"/>
            <a:ext cx="11244111" cy="576064"/>
          </a:xfrm>
          <a:prstGeom prst="rect">
            <a:avLst/>
          </a:prstGeom>
        </p:spPr>
        <p:txBody>
          <a:bodyPr/>
          <a:lstStyle>
            <a:lvl1pPr>
              <a:defRPr sz="2400" b="1">
                <a:solidFill>
                  <a:srgbClr val="41B6E6"/>
                </a:solidFill>
                <a:latin typeface="Arial" pitchFamily="34" charset="0"/>
                <a:cs typeface="Arial" pitchFamily="34" charset="0"/>
              </a:defRPr>
            </a:lvl1pPr>
          </a:lstStyle>
          <a:p>
            <a:r>
              <a:rPr lang="en-US" dirty="0" smtClean="0"/>
              <a:t>Click to edit Master title style</a:t>
            </a:r>
            <a:endParaRPr lang="en-GB" dirty="0"/>
          </a:p>
        </p:txBody>
      </p:sp>
      <p:sp>
        <p:nvSpPr>
          <p:cNvPr id="3" name="Content Placeholder 2"/>
          <p:cNvSpPr>
            <a:spLocks noGrp="1"/>
          </p:cNvSpPr>
          <p:nvPr>
            <p:ph idx="1"/>
          </p:nvPr>
        </p:nvSpPr>
        <p:spPr>
          <a:xfrm>
            <a:off x="335273" y="2276872"/>
            <a:ext cx="11244111" cy="4248472"/>
          </a:xfrm>
          <a:prstGeom prst="rect">
            <a:avLst/>
          </a:prstGeom>
        </p:spPr>
        <p:txBody>
          <a:bodyPr/>
          <a:lstStyle>
            <a:lvl1pPr marL="457200" indent="-457200">
              <a:buFont typeface="Arial" pitchFamily="34" charset="0"/>
              <a:buChar char="•"/>
              <a:defRPr sz="1800">
                <a:latin typeface="Arial" pitchFamily="34" charset="0"/>
                <a:cs typeface="Arial" pitchFamily="34" charset="0"/>
              </a:defRPr>
            </a:lvl1pPr>
            <a:lvl2pPr>
              <a:defRPr sz="1800">
                <a:latin typeface="Arial" pitchFamily="34" charset="0"/>
                <a:cs typeface="Arial" pitchFamily="34" charset="0"/>
              </a:defRPr>
            </a:lvl2pPr>
            <a:lvl3pPr>
              <a:defRPr sz="1800">
                <a:latin typeface="Arial" pitchFamily="34" charset="0"/>
                <a:cs typeface="Arial" pitchFamily="34" charset="0"/>
              </a:defRPr>
            </a:lvl3pPr>
            <a:lvl4pPr>
              <a:defRPr sz="1800">
                <a:latin typeface="Arial" pitchFamily="34" charset="0"/>
                <a:cs typeface="Arial" pitchFamily="34" charset="0"/>
              </a:defRPr>
            </a:lvl4pPr>
            <a:lvl5pPr>
              <a:buNone/>
              <a:defRPr sz="1800">
                <a:latin typeface="Arial" pitchFamily="34" charset="0"/>
                <a:cs typeface="Arial" pitchFamily="34" charset="0"/>
              </a:defRPr>
            </a:lvl5pPr>
          </a:lstStyle>
          <a:p>
            <a:pPr lvl="0"/>
            <a:r>
              <a:rPr lang="en-US" dirty="0" smtClean="0"/>
              <a:t>Click to edit Master text styles</a:t>
            </a:r>
          </a:p>
          <a:p>
            <a:pPr lvl="1"/>
            <a:r>
              <a:rPr lang="en-US" dirty="0" smtClean="0"/>
              <a:t>Text</a:t>
            </a:r>
          </a:p>
          <a:p>
            <a:pPr lvl="2"/>
            <a:r>
              <a:rPr lang="en-US" dirty="0" smtClean="0"/>
              <a:t>Text</a:t>
            </a:r>
          </a:p>
          <a:p>
            <a:pPr lvl="3"/>
            <a:r>
              <a:rPr lang="en-US" dirty="0" smtClean="0"/>
              <a:t>Text</a:t>
            </a:r>
          </a:p>
          <a:p>
            <a:pPr lvl="4"/>
            <a:endParaRPr lang="en-US" dirty="0" smtClean="0"/>
          </a:p>
        </p:txBody>
      </p:sp>
    </p:spTree>
    <p:extLst>
      <p:ext uri="{BB962C8B-B14F-4D97-AF65-F5344CB8AC3E}">
        <p14:creationId xmlns:p14="http://schemas.microsoft.com/office/powerpoint/2010/main" val="30119673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295860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F7589B-9BD6-8B45-A3F1-2069890F0F33}"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82634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5"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758072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216978-AAC9-904E-ABF1-80828AE7CA12}"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91403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05984-D551-B648-83CC-28ABAB9E27F3}"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429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5FA284-DFBA-B546-A779-7827ED570E32}"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74436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CFA18C-E322-D848-90AE-048444F05653}"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50625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23F527-3A46-1444-AC47-E74332FAE46E}"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52753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5459C-11CD-4246-BAA2-A0CD8B7930CF}"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97289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3641-39FE-9941-B493-4C6CA22258AD}"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9635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6E0838-3E10-424A-93AC-472DD16011EC}"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63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017780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2A62B-A9A1-BD4B-8067-86DD35117CEE}"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123863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FFFBC-830B-BE48-A60F-3A3B7341FF90}"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59480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39A174-1ADF-1E48-B6DD-36515CA54732}"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659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9DE5E5-CA66-5940-9D1C-9F6D8D7529FE}"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3625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9AFBF-606B-E543-8502-3BFA1F086CBC}"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17655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AF893-3E10-FD41-AEC9-8B3D0A4A1856}"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15032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25C25-20DE-A84C-A42C-F77161DB4A96}"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6977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5EB4F4-FDFD-ED43-860C-BD557FEEC804}"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0639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0CA68-5E1D-2648-A796-3AC679BBE128}"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53210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8B655-5B37-774F-952B-2EF42A453626}"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6167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2017,</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3E8679-970F-0E44-9FB8-4B88F38302EF}"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8595B"/>
                </a:solidFill>
                <a:effectLst/>
                <a:uLnTx/>
                <a:uFillTx/>
                <a:latin typeface="Calibri"/>
                <a:ea typeface="+mn-ea"/>
                <a:cs typeface="+mn-cs"/>
              </a:rPr>
              <a:t>Confidential – Oracle Internal/Restricted/Highly Restricted</a:t>
            </a:r>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sz="1800" b="0" i="0" u="none" strike="noStrike" kern="1200" cap="none" spc="0" normalizeH="0" baseline="0" noProof="0">
                <a:ln>
                  <a:noFill/>
                </a:ln>
                <a:solidFill>
                  <a:srgbClr val="58595B"/>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08686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482C15-144D-5047-A5F1-7D99D84BBFB0}"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8595B"/>
                </a:solidFill>
                <a:effectLst/>
                <a:uLnTx/>
                <a:uFillTx/>
                <a:latin typeface="Calibri"/>
                <a:ea typeface="+mn-ea"/>
                <a:cs typeface="+mn-cs"/>
              </a:rPr>
              <a:t>Confidential – Oracle Internal/Restricted/Highly Restricted</a:t>
            </a:r>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sz="1800" b="0" i="0" u="none" strike="noStrike" kern="1200" cap="none" spc="0" normalizeH="0" baseline="0" noProof="0">
                <a:ln>
                  <a:noFill/>
                </a:ln>
                <a:solidFill>
                  <a:srgbClr val="58595B"/>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0659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68280-77B5-7046-8002-0C2A6FF60231}"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8595B"/>
                </a:solidFill>
                <a:effectLst/>
                <a:uLnTx/>
                <a:uFillTx/>
                <a:latin typeface="Calibri"/>
                <a:ea typeface="+mn-ea"/>
                <a:cs typeface="+mn-cs"/>
              </a:rPr>
              <a:t>Confidential – Oracle Internal/Restricted/Highly Restricted</a:t>
            </a:r>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sz="1800" b="0" i="0" u="none" strike="noStrike" kern="1200" cap="none" spc="0" normalizeH="0" baseline="0" noProof="0">
                <a:ln>
                  <a:noFill/>
                </a:ln>
                <a:solidFill>
                  <a:srgbClr val="58595B"/>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21151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061FBC3-B3BC-0343-8C44-083187317F83}"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F5F5F"/>
                </a:solidFill>
                <a:effectLst/>
                <a:uLnTx/>
                <a:uFillTx/>
                <a:latin typeface="Calibri"/>
                <a:ea typeface="+mn-ea"/>
                <a:cs typeface="+mn-cs"/>
              </a:rPr>
              <a:t>Confidential – Oracle Internal/Restricted/Highly Restricted</a:t>
            </a:r>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312409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7E3EDE-07F9-F543-A57F-B068A6C6C2E7}"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3200" b="0" i="0" u="none" strike="noStrike" kern="1200" cap="none" spc="0" normalizeH="0" baseline="0" noProof="0" dirty="0">
                <a:ln>
                  <a:noFill/>
                </a:ln>
                <a:solidFill>
                  <a:srgbClr val="58595B"/>
                </a:solidFill>
                <a:effectLst/>
                <a:uLnTx/>
                <a:uFillTx/>
                <a:latin typeface="Calibri"/>
                <a:ea typeface="+mn-ea"/>
                <a:cs typeface="+mn-cs"/>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2400" b="0" i="0" u="none" strike="noStrike" kern="1200" cap="none" spc="0" normalizeH="0" baseline="0" noProof="0" dirty="0">
                <a:ln>
                  <a:noFill/>
                </a:ln>
                <a:solidFill>
                  <a:srgbClr val="58595B"/>
                </a:solidFill>
                <a:effectLst/>
                <a:uLnTx/>
                <a:uFillTx/>
                <a:latin typeface="Calibri"/>
                <a:ea typeface="+mn-ea"/>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69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F0846-A068-BC48-8252-2B37F39F59F8}"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3200" b="0" i="0" u="none" strike="noStrike" kern="1200" cap="none" spc="0" normalizeH="0" baseline="0" noProof="0" dirty="0">
                <a:ln>
                  <a:noFill/>
                </a:ln>
                <a:solidFill>
                  <a:srgbClr val="58595B"/>
                </a:solidFill>
                <a:effectLst/>
                <a:uLnTx/>
                <a:uFillTx/>
                <a:latin typeface="Calibri"/>
                <a:ea typeface="+mn-ea"/>
                <a:cs typeface="+mn-cs"/>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2400" b="0" i="0" u="none" strike="noStrike" kern="1200" cap="none" spc="0" normalizeH="0" baseline="0" noProof="0" dirty="0">
                <a:ln>
                  <a:noFill/>
                </a:ln>
                <a:solidFill>
                  <a:srgbClr val="58595B"/>
                </a:solidFill>
                <a:effectLst/>
                <a:uLnTx/>
                <a:uFillTx/>
                <a:latin typeface="Calibri"/>
                <a:ea typeface="+mn-ea"/>
                <a:cs typeface="+mn-cs"/>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88697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BD323E-1AA8-9945-A9F0-CB54A017EE50}"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35953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0965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7FD4AC-A98F-AB42-882B-C012365E1081}"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82507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276A67-317E-FC4B-BB72-4636858DDF23}"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8595B"/>
                </a:solidFill>
                <a:effectLst/>
                <a:uLnTx/>
                <a:uFillTx/>
                <a:latin typeface="Calibri"/>
                <a:ea typeface="+mn-ea"/>
                <a:cs typeface="+mn-cs"/>
              </a:rPr>
              <a:t>Confidential – Oracle Internal/Restricted/Highly Restricted</a:t>
            </a:r>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11276011" y="6556248"/>
            <a:ext cx="38166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sz="1800" b="0" i="0" u="none" strike="noStrike" kern="1200" cap="none" spc="0" normalizeH="0" baseline="0" noProof="0">
                <a:ln>
                  <a:noFill/>
                </a:ln>
                <a:solidFill>
                  <a:srgbClr val="58595B"/>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5433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2017,</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90"/>
            <a:ext cx="10969924" cy="1025071"/>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1072183" y="1358904"/>
            <a:ext cx="10969943" cy="46143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4"/>
          <p:cNvSpPr>
            <a:spLocks noGrp="1"/>
          </p:cNvSpPr>
          <p:nvPr>
            <p:ph type="body" sz="quarter" idx="13"/>
          </p:nvPr>
        </p:nvSpPr>
        <p:spPr>
          <a:xfrm>
            <a:off x="1072183" y="800808"/>
            <a:ext cx="10969943" cy="406400"/>
          </a:xfrm>
        </p:spPr>
        <p:txBody>
          <a:bodyPr>
            <a:noAutofit/>
          </a:bodyPr>
          <a:lstStyle>
            <a:lvl1pPr marL="0" indent="0">
              <a:spcAft>
                <a:spcPts val="0"/>
              </a:spcAft>
              <a:buFontTx/>
              <a:buNone/>
              <a:defRPr sz="2700">
                <a:solidFill>
                  <a:schemeClr val="accent1"/>
                </a:solidFill>
              </a:defRPr>
            </a:lvl1pPr>
            <a:lvl2pPr marL="609392" indent="0">
              <a:buFontTx/>
              <a:buNone/>
              <a:defRPr/>
            </a:lvl2pPr>
            <a:lvl3pPr marL="1218784" indent="0">
              <a:buFontTx/>
              <a:buNone/>
              <a:defRPr/>
            </a:lvl3pPr>
            <a:lvl4pPr marL="1828176" indent="0">
              <a:buFontTx/>
              <a:buNone/>
              <a:defRPr/>
            </a:lvl4pPr>
            <a:lvl5pPr marL="2437568"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309861332"/>
      </p:ext>
    </p:extLst>
  </p:cSld>
  <p:clrMapOvr>
    <a:masterClrMapping/>
  </p:clrMapOvr>
  <p:transition spd="med">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77103" y="1552230"/>
            <a:ext cx="10544603" cy="4396316"/>
          </a:xfrm>
        </p:spPr>
        <p:txBody>
          <a:bodyPr/>
          <a:lstStyle>
            <a:lvl1pPr>
              <a:defRPr sz="3200"/>
            </a:lvl1pPr>
            <a:lvl2pPr>
              <a:defRPr sz="27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hasCustomPrompt="1"/>
          </p:nvPr>
        </p:nvSpPr>
        <p:spPr>
          <a:xfrm>
            <a:off x="1077105" y="878140"/>
            <a:ext cx="10849323" cy="424921"/>
          </a:xfrm>
        </p:spPr>
        <p:txBody>
          <a:bodyPr/>
          <a:lstStyle>
            <a:lvl1pPr marL="0" indent="0">
              <a:buNone/>
              <a:defRPr sz="3200">
                <a:solidFill>
                  <a:schemeClr val="tx2"/>
                </a:solidFill>
              </a:defRPr>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dirty="0" smtClean="0"/>
              <a:t>Click to edit Subtitle</a:t>
            </a:r>
          </a:p>
        </p:txBody>
      </p:sp>
    </p:spTree>
    <p:extLst>
      <p:ext uri="{BB962C8B-B14F-4D97-AF65-F5344CB8AC3E}">
        <p14:creationId xmlns:p14="http://schemas.microsoft.com/office/powerpoint/2010/main" val="2026365365"/>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Title Slide Graphic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913573"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913573"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5" y="3429451"/>
            <a:ext cx="685612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t>10/18/2018</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is-IS" sz="850" dirty="0">
                <a:solidFill>
                  <a:schemeClr val="tx1"/>
                </a:solidFill>
              </a:rPr>
              <a:t>2018</a:t>
            </a:r>
            <a:r>
              <a:rPr lang="en-US" sz="850" dirty="0">
                <a:solidFill>
                  <a:schemeClr val="tx1"/>
                </a:solidFill>
              </a:rPr>
              <a:t>,</a:t>
            </a:r>
            <a:r>
              <a:rPr sz="850" dirty="0">
                <a:solidFill>
                  <a:schemeClr val="tx1"/>
                </a:solidFill>
              </a:rPr>
              <a:t> Oracle and/or its affiliates. All rights reserved.  |</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3612" y="-1"/>
            <a:ext cx="2150533" cy="2150533"/>
          </a:xfrm>
          <a:prstGeom prst="rect">
            <a:avLst/>
          </a:prstGeom>
        </p:spPr>
      </p:pic>
    </p:spTree>
    <p:extLst>
      <p:ext uri="{BB962C8B-B14F-4D97-AF65-F5344CB8AC3E}">
        <p14:creationId xmlns:p14="http://schemas.microsoft.com/office/powerpoint/2010/main" val="3297214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Title Slide Graphic Lt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913573" cy="1470025"/>
          </a:xfrm>
        </p:spPr>
        <p:txBody>
          <a:bodyPr/>
          <a:lstStyle>
            <a:lvl1pPr>
              <a:lnSpc>
                <a:spcPct val="80000"/>
              </a:lnSpc>
              <a:defRPr sz="4800">
                <a:solidFill>
                  <a:schemeClr val="bg1"/>
                </a:solidFill>
              </a:defRPr>
            </a:lvl1pPr>
          </a:lstStyle>
          <a:p>
            <a:r>
              <a:rPr lang="en-US" dirty="0"/>
              <a:t>Click to edit Master title style</a:t>
            </a:r>
            <a:endParaRPr dirty="0"/>
          </a:p>
        </p:txBody>
      </p:sp>
      <p:sp>
        <p:nvSpPr>
          <p:cNvPr id="3" name="Subtitle 2"/>
          <p:cNvSpPr>
            <a:spLocks noGrp="1"/>
          </p:cNvSpPr>
          <p:nvPr>
            <p:ph type="subTitle" idx="1"/>
          </p:nvPr>
        </p:nvSpPr>
        <p:spPr>
          <a:xfrm>
            <a:off x="531762" y="2286000"/>
            <a:ext cx="8913573"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5" y="3429451"/>
            <a:ext cx="6856121"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t>10/18/2018</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is-IS" sz="850" dirty="0">
                <a:solidFill>
                  <a:schemeClr val="tx1"/>
                </a:solidFill>
              </a:rPr>
              <a:t>2018</a:t>
            </a:r>
            <a:r>
              <a:rPr lang="en-US" sz="850" dirty="0">
                <a:solidFill>
                  <a:schemeClr val="tx1"/>
                </a:solidFill>
              </a:rPr>
              <a:t>,</a:t>
            </a:r>
            <a:r>
              <a:rPr sz="850" dirty="0">
                <a:solidFill>
                  <a:schemeClr val="tx1"/>
                </a:solidFill>
              </a:rPr>
              <a:t> Oracle and/or its affiliates. All rights reserved.  |</a:t>
            </a:r>
          </a:p>
        </p:txBody>
      </p:sp>
      <p:pic>
        <p:nvPicPr>
          <p:cNvPr id="9" name="Picture 8"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3612" y="-1"/>
            <a:ext cx="2150533" cy="2150533"/>
          </a:xfrm>
          <a:prstGeom prst="rect">
            <a:avLst/>
          </a:prstGeom>
        </p:spPr>
      </p:pic>
    </p:spTree>
    <p:extLst>
      <p:ext uri="{BB962C8B-B14F-4D97-AF65-F5344CB8AC3E}">
        <p14:creationId xmlns:p14="http://schemas.microsoft.com/office/powerpoint/2010/main" val="658436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Title Slide Graphic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435542" cy="1470025"/>
          </a:xfrm>
        </p:spPr>
        <p:txBody>
          <a:bodyPr/>
          <a:lstStyle>
            <a:lvl1pPr>
              <a:lnSpc>
                <a:spcPct val="80000"/>
              </a:lnSpc>
              <a:defRPr sz="4800">
                <a:solidFill>
                  <a:schemeClr val="bg1"/>
                </a:solidFill>
              </a:defRPr>
            </a:lvl1pPr>
          </a:lstStyle>
          <a:p>
            <a:r>
              <a:rPr lang="en-US" dirty="0"/>
              <a:t>Click to edit Master title style</a:t>
            </a:r>
            <a:endParaRPr dirty="0"/>
          </a:p>
        </p:txBody>
      </p:sp>
      <p:sp>
        <p:nvSpPr>
          <p:cNvPr id="3" name="Subtitle 2"/>
          <p:cNvSpPr>
            <a:spLocks noGrp="1"/>
          </p:cNvSpPr>
          <p:nvPr>
            <p:ph type="subTitle" idx="1"/>
          </p:nvPr>
        </p:nvSpPr>
        <p:spPr>
          <a:xfrm>
            <a:off x="531763" y="2286000"/>
            <a:ext cx="8436641"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4" y="3429451"/>
            <a:ext cx="8435542"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pPr/>
              <a:t>10/18/2018</a:t>
            </a:fld>
            <a:endParaRPr lang="en-US" dirty="0"/>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dirty="0"/>
              <a:t>Confidential – Oracle Internal/Restricted/Highly Restricted</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is-IS" sz="850" dirty="0">
                <a:solidFill>
                  <a:schemeClr val="bg1"/>
                </a:solidFill>
              </a:rPr>
              <a:t>2018</a:t>
            </a:r>
            <a:r>
              <a:rPr lang="en-US" sz="850" dirty="0">
                <a:solidFill>
                  <a:schemeClr val="bg1"/>
                </a:solidFill>
              </a:rPr>
              <a:t>,</a:t>
            </a:r>
            <a:r>
              <a:rPr sz="850" dirty="0">
                <a:solidFill>
                  <a:schemeClr val="bg1"/>
                </a:solidFill>
              </a:rPr>
              <a:t> Oracle and/or its affiliates. All rights reserved.  |</a:t>
            </a:r>
          </a:p>
        </p:txBody>
      </p:sp>
      <p:pic>
        <p:nvPicPr>
          <p:cNvPr id="10" name="Picture 9"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3612" y="-1"/>
            <a:ext cx="2150533" cy="2150533"/>
          </a:xfrm>
          <a:prstGeom prst="rect">
            <a:avLst/>
          </a:prstGeom>
        </p:spPr>
      </p:pic>
    </p:spTree>
    <p:extLst>
      <p:ext uri="{BB962C8B-B14F-4D97-AF65-F5344CB8AC3E}">
        <p14:creationId xmlns:p14="http://schemas.microsoft.com/office/powerpoint/2010/main" val="194132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itle Slide Photo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435542" cy="1470025"/>
          </a:xfrm>
        </p:spPr>
        <p:txBody>
          <a:bodyPr/>
          <a:lstStyle>
            <a:lvl1pPr>
              <a:lnSpc>
                <a:spcPct val="80000"/>
              </a:lnSpc>
              <a:defRPr sz="4800">
                <a:solidFill>
                  <a:schemeClr val="bg1"/>
                </a:solidFill>
              </a:defRPr>
            </a:lvl1pPr>
          </a:lstStyle>
          <a:p>
            <a:r>
              <a:rPr lang="en-US" dirty="0"/>
              <a:t>Click to edit Master title style</a:t>
            </a:r>
            <a:endParaRPr dirty="0"/>
          </a:p>
        </p:txBody>
      </p:sp>
      <p:sp>
        <p:nvSpPr>
          <p:cNvPr id="3" name="Subtitle 2"/>
          <p:cNvSpPr>
            <a:spLocks noGrp="1"/>
          </p:cNvSpPr>
          <p:nvPr>
            <p:ph type="subTitle" idx="1"/>
          </p:nvPr>
        </p:nvSpPr>
        <p:spPr>
          <a:xfrm>
            <a:off x="531763" y="2286000"/>
            <a:ext cx="8436641"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4" y="3429451"/>
            <a:ext cx="8435542"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pPr/>
              <a:t>10/18/2018</a:t>
            </a:fld>
            <a:endParaRPr lang="en-US" dirty="0"/>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dirty="0"/>
              <a:t>Confidential – Oracle Internal/Restricted/Highly Restricted</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is-IS" sz="850" dirty="0">
                <a:solidFill>
                  <a:schemeClr val="bg1"/>
                </a:solidFill>
              </a:rPr>
              <a:t>2018</a:t>
            </a:r>
            <a:r>
              <a:rPr lang="en-US" sz="850" dirty="0">
                <a:solidFill>
                  <a:schemeClr val="bg1"/>
                </a:solidFill>
              </a:rPr>
              <a:t>,</a:t>
            </a:r>
            <a:r>
              <a:rPr sz="850" dirty="0">
                <a:solidFill>
                  <a:schemeClr val="bg1"/>
                </a:solidFill>
              </a:rPr>
              <a:t> Oracle and/or its affiliates. All rights reserved.  |</a:t>
            </a:r>
          </a:p>
        </p:txBody>
      </p:sp>
      <p:pic>
        <p:nvPicPr>
          <p:cNvPr id="10" name="Picture 9"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3612" y="-1"/>
            <a:ext cx="2150533" cy="2150533"/>
          </a:xfrm>
          <a:prstGeom prst="rect">
            <a:avLst/>
          </a:prstGeom>
        </p:spPr>
      </p:pic>
    </p:spTree>
    <p:extLst>
      <p:ext uri="{BB962C8B-B14F-4D97-AF65-F5344CB8AC3E}">
        <p14:creationId xmlns:p14="http://schemas.microsoft.com/office/powerpoint/2010/main" val="429477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Title Slide Photo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435542" cy="1470025"/>
          </a:xfrm>
        </p:spPr>
        <p:txBody>
          <a:bodyPr/>
          <a:lstStyle>
            <a:lvl1pPr>
              <a:lnSpc>
                <a:spcPct val="80000"/>
              </a:lnSpc>
              <a:defRPr sz="4800">
                <a:solidFill>
                  <a:schemeClr val="bg1"/>
                </a:solidFill>
              </a:defRPr>
            </a:lvl1pPr>
          </a:lstStyle>
          <a:p>
            <a:r>
              <a:rPr lang="en-US" dirty="0"/>
              <a:t>Click to edit Master title style</a:t>
            </a:r>
            <a:endParaRPr dirty="0"/>
          </a:p>
        </p:txBody>
      </p:sp>
      <p:sp>
        <p:nvSpPr>
          <p:cNvPr id="3" name="Subtitle 2"/>
          <p:cNvSpPr>
            <a:spLocks noGrp="1"/>
          </p:cNvSpPr>
          <p:nvPr>
            <p:ph type="subTitle" idx="1"/>
          </p:nvPr>
        </p:nvSpPr>
        <p:spPr>
          <a:xfrm>
            <a:off x="531763" y="2286000"/>
            <a:ext cx="8436641"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4" y="3429451"/>
            <a:ext cx="8435542"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pPr/>
              <a:t>10/18/2018</a:t>
            </a:fld>
            <a:endParaRPr lang="en-US" dirty="0"/>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dirty="0"/>
              <a:t>Confidential – Oracle Internal/Restricted/Highly Restricted</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is-IS" sz="850" dirty="0">
                <a:solidFill>
                  <a:schemeClr val="bg1"/>
                </a:solidFill>
              </a:rPr>
              <a:t>2018</a:t>
            </a:r>
            <a:r>
              <a:rPr lang="en-US" sz="850" dirty="0">
                <a:solidFill>
                  <a:schemeClr val="bg1"/>
                </a:solidFill>
              </a:rPr>
              <a:t>,</a:t>
            </a:r>
            <a:r>
              <a:rPr sz="850" dirty="0">
                <a:solidFill>
                  <a:schemeClr val="bg1"/>
                </a:solidFill>
              </a:rPr>
              <a:t> Oracle and/or its affiliates. All rights reserved.  |</a:t>
            </a:r>
          </a:p>
        </p:txBody>
      </p:sp>
      <p:pic>
        <p:nvPicPr>
          <p:cNvPr id="10" name="Picture 9"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3612" y="-1"/>
            <a:ext cx="2150533" cy="2150533"/>
          </a:xfrm>
          <a:prstGeom prst="rect">
            <a:avLst/>
          </a:prstGeom>
        </p:spPr>
      </p:pic>
    </p:spTree>
    <p:extLst>
      <p:ext uri="{BB962C8B-B14F-4D97-AF65-F5344CB8AC3E}">
        <p14:creationId xmlns:p14="http://schemas.microsoft.com/office/powerpoint/2010/main" val="106798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Title Slide Photo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435542" cy="1470025"/>
          </a:xfrm>
        </p:spPr>
        <p:txBody>
          <a:bodyPr/>
          <a:lstStyle>
            <a:lvl1pPr>
              <a:lnSpc>
                <a:spcPct val="80000"/>
              </a:lnSpc>
              <a:defRPr sz="4800">
                <a:solidFill>
                  <a:schemeClr val="bg1"/>
                </a:solidFill>
              </a:defRPr>
            </a:lvl1pPr>
          </a:lstStyle>
          <a:p>
            <a:r>
              <a:rPr lang="en-US" dirty="0"/>
              <a:t>Click to edit Master title style</a:t>
            </a:r>
            <a:endParaRPr dirty="0"/>
          </a:p>
        </p:txBody>
      </p:sp>
      <p:sp>
        <p:nvSpPr>
          <p:cNvPr id="3" name="Subtitle 2"/>
          <p:cNvSpPr>
            <a:spLocks noGrp="1"/>
          </p:cNvSpPr>
          <p:nvPr>
            <p:ph type="subTitle" idx="1"/>
          </p:nvPr>
        </p:nvSpPr>
        <p:spPr>
          <a:xfrm>
            <a:off x="531763" y="2286000"/>
            <a:ext cx="8436641"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4" y="3429451"/>
            <a:ext cx="8435542"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pPr/>
              <a:t>10/18/2018</a:t>
            </a:fld>
            <a:endParaRPr lang="en-US" dirty="0"/>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dirty="0"/>
              <a:t>Confidential – Oracle Internal/Restricted/Highly Restricted</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is-IS" sz="850" dirty="0">
                <a:solidFill>
                  <a:schemeClr val="bg1"/>
                </a:solidFill>
              </a:rPr>
              <a:t>2018</a:t>
            </a:r>
            <a:r>
              <a:rPr lang="en-US" sz="850" dirty="0">
                <a:solidFill>
                  <a:schemeClr val="bg1"/>
                </a:solidFill>
              </a:rPr>
              <a:t>,</a:t>
            </a:r>
            <a:r>
              <a:rPr sz="850" dirty="0">
                <a:solidFill>
                  <a:schemeClr val="bg1"/>
                </a:solidFill>
              </a:rPr>
              <a:t> Oracle and/or its affiliates. All rights reserved.  |</a:t>
            </a:r>
          </a:p>
        </p:txBody>
      </p:sp>
      <p:pic>
        <p:nvPicPr>
          <p:cNvPr id="10" name="Picture 9"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3612" y="-1"/>
            <a:ext cx="2150533" cy="2150533"/>
          </a:xfrm>
          <a:prstGeom prst="rect">
            <a:avLst/>
          </a:prstGeom>
        </p:spPr>
      </p:pic>
    </p:spTree>
    <p:extLst>
      <p:ext uri="{BB962C8B-B14F-4D97-AF65-F5344CB8AC3E}">
        <p14:creationId xmlns:p14="http://schemas.microsoft.com/office/powerpoint/2010/main" val="218888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secHead" preserve="1">
  <p:cSld name="Section Divider Graphic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2" y="2600324"/>
            <a:ext cx="10513723" cy="1371600"/>
          </a:xfrm>
        </p:spPr>
        <p:txBody>
          <a:bodyPr anchor="b"/>
          <a:lstStyle>
            <a:lvl1pPr algn="l">
              <a:lnSpc>
                <a:spcPct val="80000"/>
              </a:lnSpc>
              <a:defRPr sz="4800" b="0" cap="none" baseline="0">
                <a:solidFill>
                  <a:schemeClr val="tx1"/>
                </a:solidFill>
              </a:defRPr>
            </a:lvl1pPr>
          </a:lstStyle>
          <a:p>
            <a:r>
              <a:rPr lang="en-US" dirty="0"/>
              <a:t>Click to edit Master title style</a:t>
            </a:r>
            <a:endParaRPr dirty="0"/>
          </a:p>
        </p:txBody>
      </p:sp>
      <p:sp>
        <p:nvSpPr>
          <p:cNvPr id="3" name="Text Placeholder 2"/>
          <p:cNvSpPr>
            <a:spLocks noGrp="1"/>
          </p:cNvSpPr>
          <p:nvPr>
            <p:ph type="body" idx="1"/>
          </p:nvPr>
        </p:nvSpPr>
        <p:spPr>
          <a:xfrm>
            <a:off x="531812" y="4038598"/>
            <a:ext cx="10513723"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C4D6E7CB-4491-FC42-94DA-37A1DC5263F6}" type="datetime1">
              <a:t>10/18/2018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a:solidFill>
                  <a:srgbClr val="58595B"/>
                </a:solidFill>
              </a:rPr>
              <a:t>2018</a:t>
            </a:r>
            <a:r>
              <a:rPr lang="en-US" sz="850" dirty="0">
                <a:solidFill>
                  <a:srgbClr val="58595B"/>
                </a:solidFill>
              </a:rPr>
              <a:t>, Oracle and/or its affiliates. All rights reserved.  |</a:t>
            </a:r>
          </a:p>
        </p:txBody>
      </p:sp>
    </p:spTree>
    <p:extLst>
      <p:ext uri="{BB962C8B-B14F-4D97-AF65-F5344CB8AC3E}">
        <p14:creationId xmlns:p14="http://schemas.microsoft.com/office/powerpoint/2010/main" val="2575861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secHead" preserve="1">
  <p:cSld name="Section Divider Graphic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2" y="2600324"/>
            <a:ext cx="10513723" cy="1371600"/>
          </a:xfrm>
        </p:spPr>
        <p:txBody>
          <a:bodyPr anchor="b"/>
          <a:lstStyle>
            <a:lvl1pPr algn="l">
              <a:lnSpc>
                <a:spcPct val="80000"/>
              </a:lnSpc>
              <a:defRPr sz="4800" b="0" cap="none" baseline="0">
                <a:solidFill>
                  <a:schemeClr val="tx1"/>
                </a:solidFill>
              </a:defRPr>
            </a:lvl1pPr>
          </a:lstStyle>
          <a:p>
            <a:r>
              <a:rPr lang="en-US" dirty="0"/>
              <a:t>Click to edit Master title style</a:t>
            </a:r>
            <a:endParaRPr dirty="0"/>
          </a:p>
        </p:txBody>
      </p:sp>
      <p:sp>
        <p:nvSpPr>
          <p:cNvPr id="3" name="Text Placeholder 2"/>
          <p:cNvSpPr>
            <a:spLocks noGrp="1"/>
          </p:cNvSpPr>
          <p:nvPr>
            <p:ph type="body" idx="1"/>
          </p:nvPr>
        </p:nvSpPr>
        <p:spPr>
          <a:xfrm>
            <a:off x="531812" y="4038598"/>
            <a:ext cx="10513723"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C4D6E7CB-4491-FC42-94DA-37A1DC5263F6}" type="datetime1">
              <a:t>10/18/2018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a:solidFill>
                  <a:srgbClr val="58595B"/>
                </a:solidFill>
              </a:rPr>
              <a:t>2018</a:t>
            </a:r>
            <a:r>
              <a:rPr lang="en-US" sz="850" dirty="0">
                <a:solidFill>
                  <a:srgbClr val="58595B"/>
                </a:solidFill>
              </a:rPr>
              <a:t>, Oracle and/or its affiliates. All rights reserved.  |</a:t>
            </a:r>
          </a:p>
        </p:txBody>
      </p:sp>
    </p:spTree>
    <p:extLst>
      <p:ext uri="{BB962C8B-B14F-4D97-AF65-F5344CB8AC3E}">
        <p14:creationId xmlns:p14="http://schemas.microsoft.com/office/powerpoint/2010/main" val="260038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secHead" preserve="1">
  <p:cSld name="Section Divider Photo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2" y="2600324"/>
            <a:ext cx="10513723" cy="1371600"/>
          </a:xfrm>
        </p:spPr>
        <p:txBody>
          <a:bodyPr anchor="b"/>
          <a:lstStyle>
            <a:lvl1pPr algn="l">
              <a:lnSpc>
                <a:spcPct val="80000"/>
              </a:lnSpc>
              <a:defRPr sz="4800" b="0" cap="none" baseline="0">
                <a:solidFill>
                  <a:schemeClr val="tx1"/>
                </a:solidFill>
              </a:defRPr>
            </a:lvl1pPr>
          </a:lstStyle>
          <a:p>
            <a:r>
              <a:rPr lang="en-US" dirty="0"/>
              <a:t>Click to edit Master title style</a:t>
            </a:r>
            <a:endParaRPr dirty="0"/>
          </a:p>
        </p:txBody>
      </p:sp>
      <p:sp>
        <p:nvSpPr>
          <p:cNvPr id="3" name="Text Placeholder 2"/>
          <p:cNvSpPr>
            <a:spLocks noGrp="1"/>
          </p:cNvSpPr>
          <p:nvPr>
            <p:ph type="body" idx="1"/>
          </p:nvPr>
        </p:nvSpPr>
        <p:spPr>
          <a:xfrm>
            <a:off x="531812" y="4038598"/>
            <a:ext cx="10513723"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C4D6E7CB-4491-FC42-94DA-37A1DC5263F6}" type="datetime1">
              <a:t>10/18/2018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a:solidFill>
                  <a:srgbClr val="58595B"/>
                </a:solidFill>
              </a:rPr>
              <a:t>2018</a:t>
            </a:r>
            <a:r>
              <a:rPr lang="en-US" sz="850" dirty="0">
                <a:solidFill>
                  <a:srgbClr val="58595B"/>
                </a:solidFill>
              </a:rPr>
              <a:t>, Oracle and/or its affiliates. All rights reserved.  |</a:t>
            </a:r>
          </a:p>
        </p:txBody>
      </p:sp>
    </p:spTree>
    <p:extLst>
      <p:ext uri="{BB962C8B-B14F-4D97-AF65-F5344CB8AC3E}">
        <p14:creationId xmlns:p14="http://schemas.microsoft.com/office/powerpoint/2010/main" val="975361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secHead" preserve="1">
  <p:cSld name="Section Divider Photo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2" y="2600324"/>
            <a:ext cx="10513723" cy="1371600"/>
          </a:xfrm>
        </p:spPr>
        <p:txBody>
          <a:bodyPr anchor="b"/>
          <a:lstStyle>
            <a:lvl1pPr algn="l">
              <a:lnSpc>
                <a:spcPct val="80000"/>
              </a:lnSpc>
              <a:defRPr sz="4800" b="0" cap="none" baseline="0">
                <a:solidFill>
                  <a:schemeClr val="tx1"/>
                </a:solidFill>
              </a:defRPr>
            </a:lvl1pPr>
          </a:lstStyle>
          <a:p>
            <a:r>
              <a:rPr lang="en-US" dirty="0"/>
              <a:t>Click to edit Master title style</a:t>
            </a:r>
            <a:endParaRPr dirty="0"/>
          </a:p>
        </p:txBody>
      </p:sp>
      <p:sp>
        <p:nvSpPr>
          <p:cNvPr id="3" name="Text Placeholder 2"/>
          <p:cNvSpPr>
            <a:spLocks noGrp="1"/>
          </p:cNvSpPr>
          <p:nvPr>
            <p:ph type="body" idx="1"/>
          </p:nvPr>
        </p:nvSpPr>
        <p:spPr>
          <a:xfrm>
            <a:off x="531812" y="4038598"/>
            <a:ext cx="10513723"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C4D6E7CB-4491-FC42-94DA-37A1DC5263F6}" type="datetime1">
              <a:t>10/18/2018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a:solidFill>
                  <a:srgbClr val="58595B"/>
                </a:solidFill>
              </a:rPr>
              <a:t>2018</a:t>
            </a:r>
            <a:r>
              <a:rPr lang="en-US" sz="850" dirty="0">
                <a:solidFill>
                  <a:srgbClr val="58595B"/>
                </a:solidFill>
              </a:rPr>
              <a:t>, Oracle and/or its affiliates. All rights reserved.  |</a:t>
            </a:r>
          </a:p>
        </p:txBody>
      </p:sp>
    </p:spTree>
    <p:extLst>
      <p:ext uri="{BB962C8B-B14F-4D97-AF65-F5344CB8AC3E}">
        <p14:creationId xmlns:p14="http://schemas.microsoft.com/office/powerpoint/2010/main" val="1077827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p:cSld name="Cloud Visualizations Cover">
    <p:bg>
      <p:bgPr>
        <a:solidFill>
          <a:srgbClr val="D8E1E6"/>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20784B1F-3BBA-104B-8346-B0C03549EF36}" type="datetime1">
              <a:t>10/18/2018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sp>
        <p:nvSpPr>
          <p:cNvPr id="7" name="TextBox 6"/>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is-IS" sz="850" dirty="0">
                <a:solidFill>
                  <a:schemeClr val="tx1"/>
                </a:solidFill>
              </a:rPr>
              <a:t>2018</a:t>
            </a:r>
            <a:r>
              <a:rPr sz="850" dirty="0">
                <a:solidFill>
                  <a:schemeClr val="tx1"/>
                </a:solidFill>
              </a:rPr>
              <a:t>, Oracle and/or its affiliates. All rights reserved.  |</a:t>
            </a:r>
          </a:p>
        </p:txBody>
      </p:sp>
      <p:sp>
        <p:nvSpPr>
          <p:cNvPr id="9" name="Title 8"/>
          <p:cNvSpPr>
            <a:spLocks noGrp="1"/>
          </p:cNvSpPr>
          <p:nvPr>
            <p:ph type="title"/>
          </p:nvPr>
        </p:nvSpPr>
        <p:spPr>
          <a:xfrm>
            <a:off x="531814" y="739775"/>
            <a:ext cx="9601200" cy="1470025"/>
          </a:xfrm>
        </p:spPr>
        <p:txBody>
          <a:bodyPr/>
          <a:lstStyle>
            <a:lvl1pPr>
              <a:defRPr sz="4800"/>
            </a:lvl1pPr>
          </a:lstStyle>
          <a:p>
            <a:r>
              <a:t>Click to edit Master title style</a:t>
            </a: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pic>
        <p:nvPicPr>
          <p:cNvPr id="10" name="Picture 9"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79933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E8D4A3F-3174-7443-AD22-FBA23A5F14EA}" type="datetime1">
              <a:t>10/18/2018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87535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173144-1D6A-2445-9792-D47E40CF5F02}" type="datetime1">
              <a:t>10/18/2018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0400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401446-BA10-B845-B974-E15AB801160B}" type="datetime1">
              <a:t>10/18/2018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30953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00" y="739862"/>
            <a:ext cx="11125199"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399" b="1">
                <a:solidFill>
                  <a:schemeClr val="tx1"/>
                </a:solidFill>
              </a:defRPr>
            </a:lvl1pPr>
            <a:lvl2pPr marL="455881" indent="0" algn="ctr">
              <a:buNone/>
              <a:defRPr>
                <a:solidFill>
                  <a:schemeClr val="tx1">
                    <a:tint val="75000"/>
                  </a:schemeClr>
                </a:solidFill>
              </a:defRPr>
            </a:lvl2pPr>
            <a:lvl3pPr marL="911861" indent="0" algn="ctr">
              <a:buNone/>
              <a:defRPr>
                <a:solidFill>
                  <a:schemeClr val="tx1">
                    <a:tint val="75000"/>
                  </a:schemeClr>
                </a:solidFill>
              </a:defRPr>
            </a:lvl3pPr>
            <a:lvl4pPr marL="1367782" indent="0" algn="ctr">
              <a:buNone/>
              <a:defRPr>
                <a:solidFill>
                  <a:schemeClr val="tx1">
                    <a:tint val="75000"/>
                  </a:schemeClr>
                </a:solidFill>
              </a:defRPr>
            </a:lvl4pPr>
            <a:lvl5pPr marL="1823724" indent="0" algn="ctr">
              <a:buNone/>
              <a:defRPr>
                <a:solidFill>
                  <a:schemeClr val="tx1">
                    <a:tint val="75000"/>
                  </a:schemeClr>
                </a:solidFill>
              </a:defRPr>
            </a:lvl5pPr>
            <a:lvl6pPr marL="2279607" indent="0" algn="ctr">
              <a:buNone/>
              <a:defRPr>
                <a:solidFill>
                  <a:schemeClr val="tx1">
                    <a:tint val="75000"/>
                  </a:schemeClr>
                </a:solidFill>
              </a:defRPr>
            </a:lvl6pPr>
            <a:lvl7pPr marL="2735577" indent="0" algn="ctr">
              <a:buNone/>
              <a:defRPr>
                <a:solidFill>
                  <a:schemeClr val="tx1">
                    <a:tint val="75000"/>
                  </a:schemeClr>
                </a:solidFill>
              </a:defRPr>
            </a:lvl7pPr>
            <a:lvl8pPr marL="3191497" indent="0" algn="ctr">
              <a:buNone/>
              <a:defRPr>
                <a:solidFill>
                  <a:schemeClr val="tx1">
                    <a:tint val="75000"/>
                  </a:schemeClr>
                </a:solidFill>
              </a:defRPr>
            </a:lvl8pPr>
            <a:lvl9pPr marL="3647444"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00" y="3429452"/>
            <a:ext cx="11125199"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11" name="TextBox 10"/>
          <p:cNvSpPr txBox="1"/>
          <p:nvPr/>
        </p:nvSpPr>
        <p:spPr>
          <a:xfrm>
            <a:off x="5989725" y="6556248"/>
            <a:ext cx="2787651" cy="182880"/>
          </a:xfrm>
          <a:prstGeom prst="rect">
            <a:avLst/>
          </a:prstGeom>
          <a:noFill/>
        </p:spPr>
        <p:txBody>
          <a:bodyPr wrap="none" lIns="0" tIns="0" rIns="0" bIns="0" rtlCol="0" anchor="ctr" anchorCtr="0">
            <a:noAutofit/>
          </a:bodyPr>
          <a:lstStyle/>
          <a:p>
            <a:pPr defTabSz="911861"/>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898" y="6263640"/>
            <a:ext cx="1622861" cy="594360"/>
          </a:xfrm>
          <a:prstGeom prst="rect">
            <a:avLst/>
          </a:prstGeom>
        </p:spPr>
      </p:pic>
    </p:spTree>
    <p:extLst>
      <p:ext uri="{BB962C8B-B14F-4D97-AF65-F5344CB8AC3E}">
        <p14:creationId xmlns:p14="http://schemas.microsoft.com/office/powerpoint/2010/main" val="36185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39">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00" y="739862"/>
            <a:ext cx="11125199"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399" b="1">
                <a:solidFill>
                  <a:schemeClr val="tx1"/>
                </a:solidFill>
              </a:defRPr>
            </a:lvl1pPr>
            <a:lvl2pPr marL="455881" indent="0" algn="ctr">
              <a:buNone/>
              <a:defRPr>
                <a:solidFill>
                  <a:schemeClr val="tx1">
                    <a:tint val="75000"/>
                  </a:schemeClr>
                </a:solidFill>
              </a:defRPr>
            </a:lvl2pPr>
            <a:lvl3pPr marL="911861" indent="0" algn="ctr">
              <a:buNone/>
              <a:defRPr>
                <a:solidFill>
                  <a:schemeClr val="tx1">
                    <a:tint val="75000"/>
                  </a:schemeClr>
                </a:solidFill>
              </a:defRPr>
            </a:lvl3pPr>
            <a:lvl4pPr marL="1367782" indent="0" algn="ctr">
              <a:buNone/>
              <a:defRPr>
                <a:solidFill>
                  <a:schemeClr val="tx1">
                    <a:tint val="75000"/>
                  </a:schemeClr>
                </a:solidFill>
              </a:defRPr>
            </a:lvl4pPr>
            <a:lvl5pPr marL="1823724" indent="0" algn="ctr">
              <a:buNone/>
              <a:defRPr>
                <a:solidFill>
                  <a:schemeClr val="tx1">
                    <a:tint val="75000"/>
                  </a:schemeClr>
                </a:solidFill>
              </a:defRPr>
            </a:lvl5pPr>
            <a:lvl6pPr marL="2279607" indent="0" algn="ctr">
              <a:buNone/>
              <a:defRPr>
                <a:solidFill>
                  <a:schemeClr val="tx1">
                    <a:tint val="75000"/>
                  </a:schemeClr>
                </a:solidFill>
              </a:defRPr>
            </a:lvl6pPr>
            <a:lvl7pPr marL="2735577" indent="0" algn="ctr">
              <a:buNone/>
              <a:defRPr>
                <a:solidFill>
                  <a:schemeClr val="tx1">
                    <a:tint val="75000"/>
                  </a:schemeClr>
                </a:solidFill>
              </a:defRPr>
            </a:lvl7pPr>
            <a:lvl8pPr marL="3191497" indent="0" algn="ctr">
              <a:buNone/>
              <a:defRPr>
                <a:solidFill>
                  <a:schemeClr val="tx1">
                    <a:tint val="75000"/>
                  </a:schemeClr>
                </a:solidFill>
              </a:defRPr>
            </a:lvl8pPr>
            <a:lvl9pPr marL="3647444"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11" name="TextBox 10"/>
          <p:cNvSpPr txBox="1"/>
          <p:nvPr/>
        </p:nvSpPr>
        <p:spPr>
          <a:xfrm>
            <a:off x="5989725" y="6556248"/>
            <a:ext cx="2787651" cy="182880"/>
          </a:xfrm>
          <a:prstGeom prst="rect">
            <a:avLst/>
          </a:prstGeom>
          <a:noFill/>
        </p:spPr>
        <p:txBody>
          <a:bodyPr wrap="none" lIns="0" tIns="0" rIns="0" bIns="0" rtlCol="0" anchor="ctr" anchorCtr="0">
            <a:noAutofit/>
          </a:bodyPr>
          <a:lstStyle/>
          <a:p>
            <a:pPr defTabSz="911861"/>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98" y="6263640"/>
            <a:ext cx="1622861" cy="594360"/>
          </a:xfrm>
          <a:prstGeom prst="rect">
            <a:avLst/>
          </a:prstGeom>
        </p:spPr>
      </p:pic>
    </p:spTree>
    <p:extLst>
      <p:ext uri="{BB962C8B-B14F-4D97-AF65-F5344CB8AC3E}">
        <p14:creationId xmlns:p14="http://schemas.microsoft.com/office/powerpoint/2010/main" val="180345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172" tIns="45587" rIns="91172" bIns="45587" rtlCol="0" anchor="ctr"/>
          <a:lstStyle/>
          <a:p>
            <a:pPr algn="ctr" defTabSz="911861"/>
            <a:endParaRPr sz="1866" dirty="0">
              <a:solidFill>
                <a:srgbClr val="FFFFFF"/>
              </a:solidFill>
            </a:endParaRPr>
          </a:p>
        </p:txBody>
      </p:sp>
      <p:sp>
        <p:nvSpPr>
          <p:cNvPr id="2" name="Title 1"/>
          <p:cNvSpPr>
            <a:spLocks noGrp="1"/>
          </p:cNvSpPr>
          <p:nvPr>
            <p:ph type="ctrTitle"/>
          </p:nvPr>
        </p:nvSpPr>
        <p:spPr>
          <a:xfrm>
            <a:off x="531813" y="739862"/>
            <a:ext cx="8763000"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399" b="1">
                <a:solidFill>
                  <a:schemeClr val="tx1"/>
                </a:solidFill>
              </a:defRPr>
            </a:lvl1pPr>
            <a:lvl2pPr marL="455881" indent="0" algn="ctr">
              <a:buNone/>
              <a:defRPr>
                <a:solidFill>
                  <a:schemeClr val="tx1">
                    <a:tint val="75000"/>
                  </a:schemeClr>
                </a:solidFill>
              </a:defRPr>
            </a:lvl2pPr>
            <a:lvl3pPr marL="911861" indent="0" algn="ctr">
              <a:buNone/>
              <a:defRPr>
                <a:solidFill>
                  <a:schemeClr val="tx1">
                    <a:tint val="75000"/>
                  </a:schemeClr>
                </a:solidFill>
              </a:defRPr>
            </a:lvl3pPr>
            <a:lvl4pPr marL="1367782" indent="0" algn="ctr">
              <a:buNone/>
              <a:defRPr>
                <a:solidFill>
                  <a:schemeClr val="tx1">
                    <a:tint val="75000"/>
                  </a:schemeClr>
                </a:solidFill>
              </a:defRPr>
            </a:lvl4pPr>
            <a:lvl5pPr marL="1823724" indent="0" algn="ctr">
              <a:buNone/>
              <a:defRPr>
                <a:solidFill>
                  <a:schemeClr val="tx1">
                    <a:tint val="75000"/>
                  </a:schemeClr>
                </a:solidFill>
              </a:defRPr>
            </a:lvl5pPr>
            <a:lvl6pPr marL="2279607" indent="0" algn="ctr">
              <a:buNone/>
              <a:defRPr>
                <a:solidFill>
                  <a:schemeClr val="tx1">
                    <a:tint val="75000"/>
                  </a:schemeClr>
                </a:solidFill>
              </a:defRPr>
            </a:lvl6pPr>
            <a:lvl7pPr marL="2735577" indent="0" algn="ctr">
              <a:buNone/>
              <a:defRPr>
                <a:solidFill>
                  <a:schemeClr val="tx1">
                    <a:tint val="75000"/>
                  </a:schemeClr>
                </a:solidFill>
              </a:defRPr>
            </a:lvl7pPr>
            <a:lvl8pPr marL="3191497" indent="0" algn="ctr">
              <a:buNone/>
              <a:defRPr>
                <a:solidFill>
                  <a:schemeClr val="tx1">
                    <a:tint val="75000"/>
                  </a:schemeClr>
                </a:solidFill>
              </a:defRPr>
            </a:lvl8pPr>
            <a:lvl9pPr marL="3647444"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2"/>
            <a:ext cx="8763000"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solidFill>
                  <a:srgbClr val="FFFFFF">
                    <a:lumMod val="60000"/>
                    <a:lumOff val="40000"/>
                  </a:srgbClr>
                </a:solidFill>
              </a:rPr>
              <a:pPr/>
              <a:t>10/18/2018</a:t>
            </a:fld>
            <a:endParaRPr dirty="0">
              <a:solidFill>
                <a:srgbClr val="FFFFFF">
                  <a:lumMod val="60000"/>
                  <a:lumOff val="40000"/>
                </a:srgbClr>
              </a:solidFill>
            </a:endParaRPr>
          </a:p>
        </p:txBody>
      </p:sp>
      <p:sp>
        <p:nvSpPr>
          <p:cNvPr id="11" name="TextBox 10"/>
          <p:cNvSpPr txBox="1"/>
          <p:nvPr/>
        </p:nvSpPr>
        <p:spPr>
          <a:xfrm>
            <a:off x="5989725" y="6556248"/>
            <a:ext cx="2787651" cy="182880"/>
          </a:xfrm>
          <a:prstGeom prst="rect">
            <a:avLst/>
          </a:prstGeom>
          <a:noFill/>
        </p:spPr>
        <p:txBody>
          <a:bodyPr wrap="none" lIns="0" tIns="0" rIns="0" bIns="0" rtlCol="0" anchor="ctr" anchorCtr="0">
            <a:noAutofit/>
          </a:bodyPr>
          <a:lstStyle/>
          <a:p>
            <a:pPr defTabSz="911861"/>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934200"/>
            <a:ext cx="381661" cy="182880"/>
          </a:xfrm>
        </p:spPr>
        <p:txBody>
          <a:bodyPr/>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98" y="6263640"/>
            <a:ext cx="1622861" cy="594360"/>
          </a:xfrm>
          <a:prstGeom prst="rect">
            <a:avLst/>
          </a:prstGeom>
        </p:spPr>
      </p:pic>
    </p:spTree>
    <p:extLst>
      <p:ext uri="{BB962C8B-B14F-4D97-AF65-F5344CB8AC3E}">
        <p14:creationId xmlns:p14="http://schemas.microsoft.com/office/powerpoint/2010/main" val="3765164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172" tIns="45587" rIns="91172" bIns="45587" rtlCol="0" anchor="ctr"/>
          <a:lstStyle/>
          <a:p>
            <a:pPr algn="ctr" defTabSz="911861"/>
            <a:endParaRPr sz="1866" dirty="0">
              <a:solidFill>
                <a:srgbClr val="FFFFFF"/>
              </a:solidFill>
            </a:endParaRPr>
          </a:p>
        </p:txBody>
      </p:sp>
      <p:sp>
        <p:nvSpPr>
          <p:cNvPr id="2" name="Title 1"/>
          <p:cNvSpPr>
            <a:spLocks noGrp="1"/>
          </p:cNvSpPr>
          <p:nvPr>
            <p:ph type="ctrTitle"/>
          </p:nvPr>
        </p:nvSpPr>
        <p:spPr>
          <a:xfrm>
            <a:off x="531813" y="739862"/>
            <a:ext cx="8763000"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399" b="1">
                <a:solidFill>
                  <a:schemeClr val="tx1"/>
                </a:solidFill>
              </a:defRPr>
            </a:lvl1pPr>
            <a:lvl2pPr marL="455881" indent="0" algn="ctr">
              <a:buNone/>
              <a:defRPr>
                <a:solidFill>
                  <a:schemeClr val="tx1">
                    <a:tint val="75000"/>
                  </a:schemeClr>
                </a:solidFill>
              </a:defRPr>
            </a:lvl2pPr>
            <a:lvl3pPr marL="911861" indent="0" algn="ctr">
              <a:buNone/>
              <a:defRPr>
                <a:solidFill>
                  <a:schemeClr val="tx1">
                    <a:tint val="75000"/>
                  </a:schemeClr>
                </a:solidFill>
              </a:defRPr>
            </a:lvl3pPr>
            <a:lvl4pPr marL="1367782" indent="0" algn="ctr">
              <a:buNone/>
              <a:defRPr>
                <a:solidFill>
                  <a:schemeClr val="tx1">
                    <a:tint val="75000"/>
                  </a:schemeClr>
                </a:solidFill>
              </a:defRPr>
            </a:lvl4pPr>
            <a:lvl5pPr marL="1823724" indent="0" algn="ctr">
              <a:buNone/>
              <a:defRPr>
                <a:solidFill>
                  <a:schemeClr val="tx1">
                    <a:tint val="75000"/>
                  </a:schemeClr>
                </a:solidFill>
              </a:defRPr>
            </a:lvl5pPr>
            <a:lvl6pPr marL="2279607" indent="0" algn="ctr">
              <a:buNone/>
              <a:defRPr>
                <a:solidFill>
                  <a:schemeClr val="tx1">
                    <a:tint val="75000"/>
                  </a:schemeClr>
                </a:solidFill>
              </a:defRPr>
            </a:lvl6pPr>
            <a:lvl7pPr marL="2735577" indent="0" algn="ctr">
              <a:buNone/>
              <a:defRPr>
                <a:solidFill>
                  <a:schemeClr val="tx1">
                    <a:tint val="75000"/>
                  </a:schemeClr>
                </a:solidFill>
              </a:defRPr>
            </a:lvl7pPr>
            <a:lvl8pPr marL="3191497" indent="0" algn="ctr">
              <a:buNone/>
              <a:defRPr>
                <a:solidFill>
                  <a:schemeClr val="tx1">
                    <a:tint val="75000"/>
                  </a:schemeClr>
                </a:solidFill>
              </a:defRPr>
            </a:lvl8pPr>
            <a:lvl9pPr marL="3647444"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2"/>
            <a:ext cx="8763000"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10/18/2018</a:t>
            </a:fld>
            <a:endParaRPr dirty="0">
              <a:solidFill>
                <a:srgbClr val="FFFFFF">
                  <a:lumMod val="60000"/>
                  <a:lumOff val="40000"/>
                </a:srgbClr>
              </a:solidFill>
            </a:endParaRPr>
          </a:p>
        </p:txBody>
      </p:sp>
      <p:sp>
        <p:nvSpPr>
          <p:cNvPr id="11" name="TextBox 10"/>
          <p:cNvSpPr txBox="1"/>
          <p:nvPr/>
        </p:nvSpPr>
        <p:spPr>
          <a:xfrm>
            <a:off x="5989725" y="6556248"/>
            <a:ext cx="2787651" cy="182880"/>
          </a:xfrm>
          <a:prstGeom prst="rect">
            <a:avLst/>
          </a:prstGeom>
          <a:noFill/>
        </p:spPr>
        <p:txBody>
          <a:bodyPr wrap="none" lIns="0" tIns="0" rIns="0" bIns="0" rtlCol="0" anchor="ctr" anchorCtr="0">
            <a:noAutofit/>
          </a:bodyPr>
          <a:lstStyle/>
          <a:p>
            <a:pPr defTabSz="911861"/>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172" tIns="45587" rIns="91172" bIns="45587" rtlCol="0" anchor="ctr"/>
          <a:lstStyle/>
          <a:p>
            <a:pPr algn="ctr" defTabSz="911861"/>
            <a:endParaRPr sz="1866" dirty="0">
              <a:solidFill>
                <a:srgbClr val="FFFFFF"/>
              </a:solidFill>
            </a:endParaRPr>
          </a:p>
        </p:txBody>
      </p:sp>
      <p:sp>
        <p:nvSpPr>
          <p:cNvPr id="21"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66" baseline="0">
                <a:solidFill>
                  <a:schemeClr val="bg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98" y="6263640"/>
            <a:ext cx="1622861" cy="594360"/>
          </a:xfrm>
          <a:prstGeom prst="rect">
            <a:avLst/>
          </a:prstGeom>
        </p:spPr>
      </p:pic>
    </p:spTree>
    <p:extLst>
      <p:ext uri="{BB962C8B-B14F-4D97-AF65-F5344CB8AC3E}">
        <p14:creationId xmlns:p14="http://schemas.microsoft.com/office/powerpoint/2010/main" val="1352501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10/18/2018</a:t>
            </a:fld>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172" tIns="45587" rIns="91172" bIns="45587" rtlCol="0" anchor="ctr"/>
          <a:lstStyle/>
          <a:p>
            <a:pPr algn="ctr" defTabSz="911861"/>
            <a:endParaRPr sz="1866" dirty="0">
              <a:solidFill>
                <a:srgbClr val="FFFFFF"/>
              </a:solidFill>
            </a:endParaRPr>
          </a:p>
        </p:txBody>
      </p:sp>
      <p:sp>
        <p:nvSpPr>
          <p:cNvPr id="2" name="Title 1"/>
          <p:cNvSpPr>
            <a:spLocks noGrp="1"/>
          </p:cNvSpPr>
          <p:nvPr>
            <p:ph type="ctrTitle"/>
          </p:nvPr>
        </p:nvSpPr>
        <p:spPr>
          <a:xfrm>
            <a:off x="531813" y="739862"/>
            <a:ext cx="8763000"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399" b="1">
                <a:solidFill>
                  <a:schemeClr val="tx1"/>
                </a:solidFill>
              </a:defRPr>
            </a:lvl1pPr>
            <a:lvl2pPr marL="455881" indent="0" algn="ctr">
              <a:buNone/>
              <a:defRPr>
                <a:solidFill>
                  <a:schemeClr val="tx1">
                    <a:tint val="75000"/>
                  </a:schemeClr>
                </a:solidFill>
              </a:defRPr>
            </a:lvl2pPr>
            <a:lvl3pPr marL="911861" indent="0" algn="ctr">
              <a:buNone/>
              <a:defRPr>
                <a:solidFill>
                  <a:schemeClr val="tx1">
                    <a:tint val="75000"/>
                  </a:schemeClr>
                </a:solidFill>
              </a:defRPr>
            </a:lvl3pPr>
            <a:lvl4pPr marL="1367782" indent="0" algn="ctr">
              <a:buNone/>
              <a:defRPr>
                <a:solidFill>
                  <a:schemeClr val="tx1">
                    <a:tint val="75000"/>
                  </a:schemeClr>
                </a:solidFill>
              </a:defRPr>
            </a:lvl4pPr>
            <a:lvl5pPr marL="1823724" indent="0" algn="ctr">
              <a:buNone/>
              <a:defRPr>
                <a:solidFill>
                  <a:schemeClr val="tx1">
                    <a:tint val="75000"/>
                  </a:schemeClr>
                </a:solidFill>
              </a:defRPr>
            </a:lvl5pPr>
            <a:lvl6pPr marL="2279607" indent="0" algn="ctr">
              <a:buNone/>
              <a:defRPr>
                <a:solidFill>
                  <a:schemeClr val="tx1">
                    <a:tint val="75000"/>
                  </a:schemeClr>
                </a:solidFill>
              </a:defRPr>
            </a:lvl6pPr>
            <a:lvl7pPr marL="2735577" indent="0" algn="ctr">
              <a:buNone/>
              <a:defRPr>
                <a:solidFill>
                  <a:schemeClr val="tx1">
                    <a:tint val="75000"/>
                  </a:schemeClr>
                </a:solidFill>
              </a:defRPr>
            </a:lvl7pPr>
            <a:lvl8pPr marL="3191497" indent="0" algn="ctr">
              <a:buNone/>
              <a:defRPr>
                <a:solidFill>
                  <a:schemeClr val="tx1">
                    <a:tint val="75000"/>
                  </a:schemeClr>
                </a:solidFill>
              </a:defRPr>
            </a:lvl8pPr>
            <a:lvl9pPr marL="3647444"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2"/>
            <a:ext cx="8763000"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10/18/2018</a:t>
            </a:fld>
            <a:endParaRPr dirty="0">
              <a:solidFill>
                <a:srgbClr val="FFFFFF">
                  <a:lumMod val="60000"/>
                  <a:lumOff val="40000"/>
                </a:srgbClr>
              </a:solidFill>
            </a:endParaRPr>
          </a:p>
        </p:txBody>
      </p:sp>
      <p:sp>
        <p:nvSpPr>
          <p:cNvPr id="11" name="TextBox 10"/>
          <p:cNvSpPr txBox="1"/>
          <p:nvPr/>
        </p:nvSpPr>
        <p:spPr>
          <a:xfrm>
            <a:off x="5989725" y="6556248"/>
            <a:ext cx="2787651" cy="182880"/>
          </a:xfrm>
          <a:prstGeom prst="rect">
            <a:avLst/>
          </a:prstGeom>
          <a:noFill/>
        </p:spPr>
        <p:txBody>
          <a:bodyPr wrap="none" lIns="0" tIns="0" rIns="0" bIns="0" rtlCol="0" anchor="ctr" anchorCtr="0">
            <a:noAutofit/>
          </a:bodyPr>
          <a:lstStyle/>
          <a:p>
            <a:pPr defTabSz="911861"/>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172" tIns="45587" rIns="91172" bIns="45587" rtlCol="0" anchor="ctr"/>
          <a:lstStyle/>
          <a:p>
            <a:pPr algn="ctr" defTabSz="911861"/>
            <a:endParaRPr sz="1866" dirty="0">
              <a:solidFill>
                <a:srgbClr val="FFFFFF"/>
              </a:solidFill>
            </a:endParaRPr>
          </a:p>
        </p:txBody>
      </p:sp>
      <p:sp>
        <p:nvSpPr>
          <p:cNvPr id="21"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66" baseline="0">
                <a:solidFill>
                  <a:schemeClr val="bg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98" y="6263640"/>
            <a:ext cx="1622861" cy="594360"/>
          </a:xfrm>
          <a:prstGeom prst="rect">
            <a:avLst/>
          </a:prstGeom>
        </p:spPr>
      </p:pic>
      <p:sp>
        <p:nvSpPr>
          <p:cNvPr id="15" name="Rectangle 14"/>
          <p:cNvSpPr/>
          <p:nvPr userDrawn="1"/>
        </p:nvSpPr>
        <p:spPr>
          <a:xfrm>
            <a:off x="9823444"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172" tIns="45587" rIns="91172" bIns="45587" numCol="1" spcCol="0" rtlCol="0" fromWordArt="0" anchor="ctr" anchorCtr="0" forceAA="0" compatLnSpc="1">
            <a:prstTxWarp prst="textNoShape">
              <a:avLst/>
            </a:prstTxWarp>
            <a:noAutofit/>
          </a:bodyPr>
          <a:lstStyle/>
          <a:p>
            <a:pPr algn="ctr" defTabSz="911861">
              <a:lnSpc>
                <a:spcPct val="90000"/>
              </a:lnSpc>
            </a:pPr>
            <a:endParaRPr lang="en-US" sz="1866" dirty="0">
              <a:solidFill>
                <a:srgbClr val="FFFFFF"/>
              </a:solidFill>
            </a:endParaRPr>
          </a:p>
        </p:txBody>
      </p:sp>
    </p:spTree>
    <p:extLst>
      <p:ext uri="{BB962C8B-B14F-4D97-AF65-F5344CB8AC3E}">
        <p14:creationId xmlns:p14="http://schemas.microsoft.com/office/powerpoint/2010/main" val="2141388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4"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68802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900" y="1373741"/>
            <a:ext cx="11125199"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3" name="Content Placeholder 2"/>
          <p:cNvSpPr>
            <a:spLocks noGrp="1"/>
          </p:cNvSpPr>
          <p:nvPr>
            <p:ph idx="1"/>
          </p:nvPr>
        </p:nvSpPr>
        <p:spPr>
          <a:xfrm>
            <a:off x="531154"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74640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399"/>
              </a:spcBef>
              <a:buNone/>
              <a:defRPr sz="2799"/>
            </a:lvl1pPr>
            <a:lvl2pPr marL="1588" indent="0">
              <a:spcBef>
                <a:spcPts val="2399"/>
              </a:spcBef>
              <a:buNone/>
              <a:defRPr sz="2799"/>
            </a:lvl2pPr>
            <a:lvl3pPr marL="1588" indent="0">
              <a:spcBef>
                <a:spcPts val="2399"/>
              </a:spcBef>
              <a:buNone/>
              <a:defRPr sz="2799"/>
            </a:lvl3pPr>
            <a:lvl4pPr marL="1588" indent="0">
              <a:spcBef>
                <a:spcPts val="2399"/>
              </a:spcBef>
              <a:buNone/>
              <a:defRPr sz="2799"/>
            </a:lvl4pPr>
            <a:lvl5pPr marL="1588" indent="0">
              <a:spcBef>
                <a:spcPts val="2399"/>
              </a:spcBef>
              <a:buNone/>
              <a:defRPr sz="2799"/>
            </a:lvl5pPr>
            <a:lvl6pPr marL="1588" indent="0">
              <a:spcBef>
                <a:spcPts val="2399"/>
              </a:spcBef>
              <a:buNone/>
              <a:defRPr sz="2799"/>
            </a:lvl6pPr>
            <a:lvl7pPr marL="1588" indent="0">
              <a:spcBef>
                <a:spcPts val="2399"/>
              </a:spcBef>
              <a:buNone/>
              <a:defRPr sz="2799"/>
            </a:lvl7pPr>
            <a:lvl8pPr marL="1588" indent="0">
              <a:spcBef>
                <a:spcPts val="2399"/>
              </a:spcBef>
              <a:buNone/>
              <a:defRPr sz="2799"/>
            </a:lvl8pPr>
            <a:lvl9pPr marL="1588" indent="0">
              <a:spcBef>
                <a:spcPts val="2399"/>
              </a:spcBef>
              <a:buNone/>
              <a:defRPr sz="2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noAutofit/>
          </a:bodyPr>
          <a:lstStyle/>
          <a:p>
            <a:fld id="{CECCD66E-6DF0-4B16-8ACA-D0D93A7B1DC8}"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noAutofit/>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49919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00" y="2600324"/>
            <a:ext cx="11125199" cy="1371600"/>
          </a:xfrm>
        </p:spPr>
        <p:txBody>
          <a:bodyPr anchor="b"/>
          <a:lstStyle>
            <a:lvl1pPr algn="l">
              <a:lnSpc>
                <a:spcPct val="80000"/>
              </a:lnSpc>
              <a:defRPr sz="4799" b="0" cap="none" baseline="0"/>
            </a:lvl1pPr>
          </a:lstStyle>
          <a:p>
            <a:r>
              <a:rPr lang="en-US" smtClean="0"/>
              <a:t>Click to edit Master title style</a:t>
            </a:r>
            <a:endParaRPr/>
          </a:p>
        </p:txBody>
      </p:sp>
      <p:sp>
        <p:nvSpPr>
          <p:cNvPr id="3" name="Text Placeholder 2"/>
          <p:cNvSpPr>
            <a:spLocks noGrp="1"/>
          </p:cNvSpPr>
          <p:nvPr>
            <p:ph type="body" idx="1"/>
          </p:nvPr>
        </p:nvSpPr>
        <p:spPr>
          <a:xfrm>
            <a:off x="531900" y="4038599"/>
            <a:ext cx="11125199" cy="914400"/>
          </a:xfrm>
        </p:spPr>
        <p:txBody>
          <a:bodyPr anchor="t">
            <a:noAutofit/>
          </a:bodyPr>
          <a:lstStyle>
            <a:lvl1pPr marL="0" indent="0">
              <a:spcBef>
                <a:spcPts val="0"/>
              </a:spcBef>
              <a:buNone/>
              <a:defRPr sz="2399" b="1">
                <a:solidFill>
                  <a:schemeClr val="tx1"/>
                </a:solidFill>
              </a:defRPr>
            </a:lvl1pPr>
            <a:lvl2pPr marL="455881" indent="0">
              <a:buNone/>
              <a:defRPr sz="1866">
                <a:solidFill>
                  <a:schemeClr val="tx1">
                    <a:tint val="75000"/>
                  </a:schemeClr>
                </a:solidFill>
              </a:defRPr>
            </a:lvl2pPr>
            <a:lvl3pPr marL="911861" indent="0">
              <a:buNone/>
              <a:defRPr sz="1600">
                <a:solidFill>
                  <a:schemeClr val="tx1">
                    <a:tint val="75000"/>
                  </a:schemeClr>
                </a:solidFill>
              </a:defRPr>
            </a:lvl3pPr>
            <a:lvl4pPr marL="1367782" indent="0">
              <a:buNone/>
              <a:defRPr sz="1466">
                <a:solidFill>
                  <a:schemeClr val="tx1">
                    <a:tint val="75000"/>
                  </a:schemeClr>
                </a:solidFill>
              </a:defRPr>
            </a:lvl4pPr>
            <a:lvl5pPr marL="1823724" indent="0">
              <a:buNone/>
              <a:defRPr sz="1466">
                <a:solidFill>
                  <a:schemeClr val="tx1">
                    <a:tint val="75000"/>
                  </a:schemeClr>
                </a:solidFill>
              </a:defRPr>
            </a:lvl5pPr>
            <a:lvl6pPr marL="2279607" indent="0">
              <a:buNone/>
              <a:defRPr sz="1466">
                <a:solidFill>
                  <a:schemeClr val="tx1">
                    <a:tint val="75000"/>
                  </a:schemeClr>
                </a:solidFill>
              </a:defRPr>
            </a:lvl6pPr>
            <a:lvl7pPr marL="2735577" indent="0">
              <a:buNone/>
              <a:defRPr sz="1466">
                <a:solidFill>
                  <a:schemeClr val="tx1">
                    <a:tint val="75000"/>
                  </a:schemeClr>
                </a:solidFill>
              </a:defRPr>
            </a:lvl7pPr>
            <a:lvl8pPr marL="3191497" indent="0">
              <a:buNone/>
              <a:defRPr sz="1466">
                <a:solidFill>
                  <a:schemeClr val="tx1">
                    <a:tint val="75000"/>
                  </a:schemeClr>
                </a:solidFill>
              </a:defRPr>
            </a:lvl8pPr>
            <a:lvl9pPr marL="3647444" indent="0">
              <a:buNone/>
              <a:defRPr sz="14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4246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172" tIns="45587" rIns="91172" bIns="45587" rtlCol="0" anchor="ctr"/>
          <a:lstStyle/>
          <a:p>
            <a:pPr algn="ctr" defTabSz="911861"/>
            <a:endParaRPr sz="1866" dirty="0">
              <a:solidFill>
                <a:srgbClr val="FFFFFF"/>
              </a:solidFill>
            </a:endParaRPr>
          </a:p>
        </p:txBody>
      </p:sp>
      <p:grpSp>
        <p:nvGrpSpPr>
          <p:cNvPr id="7" name="Group 6"/>
          <p:cNvGrpSpPr/>
          <p:nvPr/>
        </p:nvGrpSpPr>
        <p:grpSpPr bwMode="gray">
          <a:xfrm>
            <a:off x="-285" y="0"/>
            <a:ext cx="12189400"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grpSp>
      <p:sp>
        <p:nvSpPr>
          <p:cNvPr id="2" name="Title 1"/>
          <p:cNvSpPr>
            <a:spLocks noGrp="1"/>
          </p:cNvSpPr>
          <p:nvPr>
            <p:ph type="title"/>
          </p:nvPr>
        </p:nvSpPr>
        <p:spPr>
          <a:xfrm>
            <a:off x="531900" y="2600324"/>
            <a:ext cx="11125199" cy="1371600"/>
          </a:xfrm>
        </p:spPr>
        <p:txBody>
          <a:bodyPr anchor="b">
            <a:noAutofit/>
          </a:bodyPr>
          <a:lstStyle>
            <a:lvl1pPr algn="l">
              <a:lnSpc>
                <a:spcPct val="80000"/>
              </a:lnSpc>
              <a:defRPr sz="4799"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00" y="4038599"/>
            <a:ext cx="11125199" cy="914400"/>
          </a:xfrm>
        </p:spPr>
        <p:txBody>
          <a:bodyPr anchor="t">
            <a:noAutofit/>
          </a:bodyPr>
          <a:lstStyle>
            <a:lvl1pPr marL="0" indent="0">
              <a:spcBef>
                <a:spcPts val="0"/>
              </a:spcBef>
              <a:buNone/>
              <a:defRPr sz="2399" b="1">
                <a:solidFill>
                  <a:schemeClr val="tx1"/>
                </a:solidFill>
              </a:defRPr>
            </a:lvl1pPr>
            <a:lvl2pPr marL="455881" indent="0">
              <a:buNone/>
              <a:defRPr sz="1866">
                <a:solidFill>
                  <a:schemeClr val="tx1">
                    <a:tint val="75000"/>
                  </a:schemeClr>
                </a:solidFill>
              </a:defRPr>
            </a:lvl2pPr>
            <a:lvl3pPr marL="911861" indent="0">
              <a:buNone/>
              <a:defRPr sz="1600">
                <a:solidFill>
                  <a:schemeClr val="tx1">
                    <a:tint val="75000"/>
                  </a:schemeClr>
                </a:solidFill>
              </a:defRPr>
            </a:lvl3pPr>
            <a:lvl4pPr marL="1367782" indent="0">
              <a:buNone/>
              <a:defRPr sz="1466">
                <a:solidFill>
                  <a:schemeClr val="tx1">
                    <a:tint val="75000"/>
                  </a:schemeClr>
                </a:solidFill>
              </a:defRPr>
            </a:lvl4pPr>
            <a:lvl5pPr marL="1823724" indent="0">
              <a:buNone/>
              <a:defRPr sz="1466">
                <a:solidFill>
                  <a:schemeClr val="tx1">
                    <a:tint val="75000"/>
                  </a:schemeClr>
                </a:solidFill>
              </a:defRPr>
            </a:lvl5pPr>
            <a:lvl6pPr marL="2279607" indent="0">
              <a:buNone/>
              <a:defRPr sz="1466">
                <a:solidFill>
                  <a:schemeClr val="tx1">
                    <a:tint val="75000"/>
                  </a:schemeClr>
                </a:solidFill>
              </a:defRPr>
            </a:lvl6pPr>
            <a:lvl7pPr marL="2735577" indent="0">
              <a:buNone/>
              <a:defRPr sz="1466">
                <a:solidFill>
                  <a:schemeClr val="tx1">
                    <a:tint val="75000"/>
                  </a:schemeClr>
                </a:solidFill>
              </a:defRPr>
            </a:lvl7pPr>
            <a:lvl8pPr marL="3191497" indent="0">
              <a:buNone/>
              <a:defRPr sz="1466">
                <a:solidFill>
                  <a:schemeClr val="tx1">
                    <a:tint val="75000"/>
                  </a:schemeClr>
                </a:solidFill>
              </a:defRPr>
            </a:lvl8pPr>
            <a:lvl9pPr marL="3647444" indent="0">
              <a:buNone/>
              <a:defRPr sz="14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14" name="TextBox 13"/>
          <p:cNvSpPr txBox="1"/>
          <p:nvPr/>
        </p:nvSpPr>
        <p:spPr>
          <a:xfrm>
            <a:off x="5989725" y="6556248"/>
            <a:ext cx="2787651" cy="182880"/>
          </a:xfrm>
          <a:prstGeom prst="rect">
            <a:avLst/>
          </a:prstGeom>
          <a:noFill/>
        </p:spPr>
        <p:txBody>
          <a:bodyPr wrap="none" lIns="0" tIns="0" rIns="0" bIns="0" rtlCol="0" anchor="ctr" anchorCtr="0">
            <a:noAutofit/>
          </a:bodyPr>
          <a:lstStyle/>
          <a:p>
            <a:pPr defTabSz="911861"/>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6</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  |</a:t>
            </a: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98" y="6263640"/>
            <a:ext cx="1622861" cy="594360"/>
          </a:xfrm>
          <a:prstGeom prst="rect">
            <a:avLst/>
          </a:prstGeom>
        </p:spPr>
      </p:pic>
    </p:spTree>
    <p:extLst>
      <p:ext uri="{BB962C8B-B14F-4D97-AF65-F5344CB8AC3E}">
        <p14:creationId xmlns:p14="http://schemas.microsoft.com/office/powerpoint/2010/main" val="3389234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799" b="0"/>
            </a:lvl1pPr>
          </a:lstStyle>
          <a:p>
            <a:r>
              <a:rPr lang="en-US" smtClean="0"/>
              <a:t>Click to edit Master title style</a:t>
            </a:r>
            <a:endParaRPr dirty="0"/>
          </a:p>
        </p:txBody>
      </p:sp>
      <p:sp>
        <p:nvSpPr>
          <p:cNvPr id="4" name="Text Placeholder 3"/>
          <p:cNvSpPr>
            <a:spLocks noGrp="1"/>
          </p:cNvSpPr>
          <p:nvPr>
            <p:ph type="body" sz="half" idx="2"/>
          </p:nvPr>
        </p:nvSpPr>
        <p:spPr>
          <a:xfrm>
            <a:off x="531898" y="3657600"/>
            <a:ext cx="4800599" cy="1645920"/>
          </a:xfrm>
        </p:spPr>
        <p:txBody>
          <a:bodyPr>
            <a:noAutofit/>
          </a:bodyPr>
          <a:lstStyle>
            <a:lvl1pPr marL="0" indent="0">
              <a:spcBef>
                <a:spcPts val="0"/>
              </a:spcBef>
              <a:buNone/>
              <a:defRPr sz="2399" b="1"/>
            </a:lvl1pPr>
            <a:lvl2pPr marL="455881" indent="0">
              <a:buNone/>
              <a:defRPr sz="1200"/>
            </a:lvl2pPr>
            <a:lvl3pPr marL="911861" indent="0">
              <a:buNone/>
              <a:defRPr sz="1066"/>
            </a:lvl3pPr>
            <a:lvl4pPr marL="1367782" indent="0">
              <a:buNone/>
              <a:defRPr sz="933"/>
            </a:lvl4pPr>
            <a:lvl5pPr marL="1823724" indent="0">
              <a:buNone/>
              <a:defRPr sz="933"/>
            </a:lvl5pPr>
            <a:lvl6pPr marL="2279607" indent="0">
              <a:buNone/>
              <a:defRPr sz="933"/>
            </a:lvl6pPr>
            <a:lvl7pPr marL="2735577" indent="0">
              <a:buNone/>
              <a:defRPr sz="933"/>
            </a:lvl7pPr>
            <a:lvl8pPr marL="3191497" indent="0">
              <a:buNone/>
              <a:defRPr sz="933"/>
            </a:lvl8pPr>
            <a:lvl9pPr marL="3647444" indent="0">
              <a:buNone/>
              <a:defRPr sz="933"/>
            </a:lvl9pPr>
          </a:lstStyle>
          <a:p>
            <a:pPr lvl="0"/>
            <a:r>
              <a:rPr lang="en-US" smtClean="0"/>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36794">
            <a:noAutofit/>
          </a:bodyPr>
          <a:lstStyle>
            <a:lvl1pPr marL="0" indent="0" algn="ctr">
              <a:buNone/>
              <a:defRPr sz="2399"/>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47831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10/18/2018</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a:xfrm>
            <a:off x="8777290" y="6556248"/>
            <a:ext cx="2498722" cy="182880"/>
          </a:xfrm>
          <a:prstGeom prst="rect">
            <a:avLst/>
          </a:prstGeom>
        </p:spPr>
        <p:txBody>
          <a:bodyPr lIns="91300" tIns="45650" rIns="91300" bIns="45650"/>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6001" y="1828800"/>
            <a:ext cx="3474720" cy="3841445"/>
          </a:xfrm>
          <a:noFill/>
        </p:spPr>
        <p:txBody>
          <a:bodyPr tIns="136794">
            <a:noAutofit/>
          </a:bodyPr>
          <a:lstStyle>
            <a:lvl1pPr marL="0" indent="0" algn="ctr">
              <a:buNone/>
              <a:defRPr sz="2399"/>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
        <p:nvSpPr>
          <p:cNvPr id="11" name="Text Placeholder 10"/>
          <p:cNvSpPr>
            <a:spLocks noGrp="1"/>
          </p:cNvSpPr>
          <p:nvPr>
            <p:ph type="body" sz="quarter" idx="14"/>
          </p:nvPr>
        </p:nvSpPr>
        <p:spPr>
          <a:xfrm>
            <a:off x="6035042" y="1828799"/>
            <a:ext cx="5102352" cy="3840480"/>
          </a:xfrm>
        </p:spPr>
        <p:txBody>
          <a:bodyPr anchor="ctr" anchorCtr="0"/>
          <a:lstStyle>
            <a:lvl1pPr>
              <a:spcBef>
                <a:spcPts val="0"/>
              </a:spcBef>
              <a:spcAft>
                <a:spcPts val="800"/>
              </a:spcAft>
              <a:buClr>
                <a:schemeClr val="bg1"/>
              </a:buClr>
              <a:defRPr b="1"/>
            </a:lvl1pPr>
            <a:lvl2pPr marL="227976">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17540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7976" indent="-227976" algn="l">
              <a:defRPr sz="3999"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1298" indent="-291298">
              <a:spcBef>
                <a:spcPts val="0"/>
              </a:spcBef>
              <a:buClr>
                <a:schemeClr val="tx1"/>
              </a:buClr>
              <a:buFont typeface="Arial" panose="020B0604020202020204" pitchFamily="34" charset="0"/>
              <a:buChar char="–"/>
              <a:defRPr sz="2399"/>
            </a:lvl1pPr>
            <a:lvl2pPr marL="455881" indent="0">
              <a:buNone/>
              <a:defRPr sz="1200"/>
            </a:lvl2pPr>
            <a:lvl3pPr marL="911861" indent="0">
              <a:buNone/>
              <a:defRPr sz="1066"/>
            </a:lvl3pPr>
            <a:lvl4pPr marL="1367782" indent="0">
              <a:buNone/>
              <a:defRPr sz="933"/>
            </a:lvl4pPr>
            <a:lvl5pPr marL="1823724" indent="0">
              <a:buNone/>
              <a:defRPr sz="933"/>
            </a:lvl5pPr>
            <a:lvl6pPr marL="2279607" indent="0">
              <a:buNone/>
              <a:defRPr sz="933"/>
            </a:lvl6pPr>
            <a:lvl7pPr marL="2735577" indent="0">
              <a:buNone/>
              <a:defRPr sz="933"/>
            </a:lvl7pPr>
            <a:lvl8pPr marL="3191497" indent="0">
              <a:buNone/>
              <a:defRPr sz="933"/>
            </a:lvl8pPr>
            <a:lvl9pPr marL="3647444" indent="0">
              <a:buNone/>
              <a:defRPr sz="933"/>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76464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4" y="1905000"/>
            <a:ext cx="2194560" cy="3072384"/>
          </a:xfrm>
          <a:noFill/>
        </p:spPr>
        <p:txBody>
          <a:bodyPr tIns="68397">
            <a:noAutofit/>
          </a:bodyPr>
          <a:lstStyle>
            <a:lvl1pPr marL="0" indent="0" algn="ctr">
              <a:spcBef>
                <a:spcPts val="0"/>
              </a:spcBef>
              <a:buNone/>
              <a:defRPr sz="1866"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7976" indent="-227976" algn="l">
              <a:defRPr sz="3999"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1298" indent="-291298">
              <a:spcBef>
                <a:spcPts val="0"/>
              </a:spcBef>
              <a:buClr>
                <a:schemeClr val="tx1"/>
              </a:buClr>
              <a:buFont typeface="Arial" panose="020B0604020202020204" pitchFamily="34" charset="0"/>
              <a:buChar char="–"/>
              <a:defRPr sz="2399"/>
            </a:lvl1pPr>
            <a:lvl2pPr marL="455881" indent="0">
              <a:buNone/>
              <a:defRPr sz="1200"/>
            </a:lvl2pPr>
            <a:lvl3pPr marL="911861" indent="0">
              <a:buNone/>
              <a:defRPr sz="1066"/>
            </a:lvl3pPr>
            <a:lvl4pPr marL="1367782" indent="0">
              <a:buNone/>
              <a:defRPr sz="933"/>
            </a:lvl4pPr>
            <a:lvl5pPr marL="1823724" indent="0">
              <a:buNone/>
              <a:defRPr sz="933"/>
            </a:lvl5pPr>
            <a:lvl6pPr marL="2279607" indent="0">
              <a:buNone/>
              <a:defRPr sz="933"/>
            </a:lvl6pPr>
            <a:lvl7pPr marL="2735577" indent="0">
              <a:buNone/>
              <a:defRPr sz="933"/>
            </a:lvl7pPr>
            <a:lvl8pPr marL="3191497" indent="0">
              <a:buNone/>
              <a:defRPr sz="933"/>
            </a:lvl8pPr>
            <a:lvl9pPr marL="3647444" indent="0">
              <a:buNone/>
              <a:defRPr sz="933"/>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56609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10/18/2018</a:t>
            </a:fld>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799"/>
            </a:lvl1pPr>
            <a:lvl2pPr>
              <a:defRPr sz="2399"/>
            </a:lvl2pPr>
            <a:lvl3pPr>
              <a:defRPr sz="2000"/>
            </a:lvl3pPr>
            <a:lvl4pPr>
              <a:defRPr sz="1866"/>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900" y="1524001"/>
            <a:ext cx="5410197" cy="4419600"/>
          </a:xfrm>
        </p:spPr>
        <p:txBody>
          <a:bodyPr>
            <a:noAutofit/>
          </a:bodyPr>
          <a:lstStyle>
            <a:lvl1pPr>
              <a:defRPr sz="2799"/>
            </a:lvl1pPr>
            <a:lvl2pPr>
              <a:defRPr sz="2399"/>
            </a:lvl2pPr>
            <a:lvl3pPr>
              <a:defRPr sz="2000"/>
            </a:lvl3pPr>
            <a:lvl4pPr>
              <a:defRPr sz="1866"/>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13418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5" y="1524001"/>
            <a:ext cx="3474720" cy="4419600"/>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7792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87"/>
            <a:ext cx="5410199" cy="2133599"/>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900" y="1524087"/>
            <a:ext cx="5410197" cy="2133599"/>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87"/>
            <a:ext cx="5410199" cy="2133599"/>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900" y="3810087"/>
            <a:ext cx="5410197" cy="2133599"/>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7394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dirty="0"/>
          </a:p>
        </p:txBody>
      </p:sp>
      <p:sp>
        <p:nvSpPr>
          <p:cNvPr id="12" name="Text Placeholder 11"/>
          <p:cNvSpPr>
            <a:spLocks noGrp="1"/>
          </p:cNvSpPr>
          <p:nvPr>
            <p:ph type="body" sz="quarter" idx="15"/>
          </p:nvPr>
        </p:nvSpPr>
        <p:spPr>
          <a:xfrm>
            <a:off x="2436810" y="1524001"/>
            <a:ext cx="3505202" cy="2011680"/>
          </a:xfrm>
        </p:spPr>
        <p:txBody>
          <a:bodyPr anchor="ctr">
            <a:noAutofit/>
          </a:bodyPr>
          <a:lstStyle>
            <a:lvl1pPr marL="0" indent="0">
              <a:spcBef>
                <a:spcPts val="1200"/>
              </a:spcBef>
              <a:buFont typeface="Arial" panose="020B0604020202020204" pitchFamily="34" charset="0"/>
              <a:buNone/>
              <a:defRPr sz="2399"/>
            </a:lvl1pPr>
            <a:lvl2pPr marL="170919" indent="-170919">
              <a:spcBef>
                <a:spcPts val="1200"/>
              </a:spcBef>
              <a:buFont typeface="Arial" panose="020B0604020202020204" pitchFamily="34" charset="0"/>
              <a:buChar char="•"/>
              <a:defRPr sz="2000"/>
            </a:lvl2pPr>
            <a:lvl3pPr marL="170919" indent="-170919">
              <a:spcBef>
                <a:spcPts val="1200"/>
              </a:spcBef>
              <a:buFont typeface="Arial" panose="020B0604020202020204" pitchFamily="34" charset="0"/>
              <a:buChar char="•"/>
              <a:defRPr sz="2000"/>
            </a:lvl3pPr>
            <a:lvl4pPr marL="170919" indent="-170919">
              <a:spcBef>
                <a:spcPts val="1200"/>
              </a:spcBef>
              <a:buFont typeface="Arial" panose="020B0604020202020204" pitchFamily="34" charset="0"/>
              <a:buChar char="•"/>
              <a:defRPr sz="2000"/>
            </a:lvl4pPr>
            <a:lvl5pPr marL="170919" indent="-170919">
              <a:spcBef>
                <a:spcPts val="1200"/>
              </a:spcBef>
              <a:buFont typeface="Arial" panose="020B0604020202020204" pitchFamily="34" charset="0"/>
              <a:buChar char="•"/>
              <a:defRPr sz="2000"/>
            </a:lvl5pPr>
            <a:lvl6pPr marL="170919" indent="-170919">
              <a:spcBef>
                <a:spcPts val="1200"/>
              </a:spcBef>
              <a:buFont typeface="Arial" panose="020B0604020202020204" pitchFamily="34" charset="0"/>
              <a:buChar char="•"/>
              <a:defRPr sz="2000"/>
            </a:lvl6pPr>
            <a:lvl7pPr marL="170919" indent="-170919">
              <a:spcBef>
                <a:spcPts val="1200"/>
              </a:spcBef>
              <a:buFont typeface="Arial" panose="020B0604020202020204" pitchFamily="34" charset="0"/>
              <a:buChar char="•"/>
              <a:defRPr sz="2000"/>
            </a:lvl7pPr>
            <a:lvl8pPr marL="170919" indent="-170919">
              <a:spcBef>
                <a:spcPts val="1200"/>
              </a:spcBef>
              <a:buFont typeface="Arial" panose="020B0604020202020204" pitchFamily="34" charset="0"/>
              <a:buChar char="•"/>
              <a:defRPr sz="2000"/>
            </a:lvl8pPr>
            <a:lvl9pPr marL="170919" indent="-170919">
              <a:spcBef>
                <a:spcPts val="1200"/>
              </a:spcBef>
              <a:buFont typeface="Arial" panose="020B0604020202020204" pitchFamily="34" charset="0"/>
              <a:buChar char="•"/>
              <a:defRPr sz="2000"/>
            </a:lvl9pPr>
          </a:lstStyle>
          <a:p>
            <a:pPr lvl="0"/>
            <a:r>
              <a:rPr lang="en-US" smtClean="0"/>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2" cy="2011680"/>
          </a:xfrm>
        </p:spPr>
        <p:txBody>
          <a:bodyPr anchor="ctr">
            <a:noAutofit/>
          </a:bodyPr>
          <a:lstStyle>
            <a:lvl1pPr marL="0" indent="0">
              <a:spcBef>
                <a:spcPts val="1200"/>
              </a:spcBef>
              <a:buFont typeface="Arial" panose="020B0604020202020204" pitchFamily="34" charset="0"/>
              <a:buNone/>
              <a:defRPr sz="2399"/>
            </a:lvl1pPr>
            <a:lvl2pPr marL="170919" indent="-170919">
              <a:spcBef>
                <a:spcPts val="1200"/>
              </a:spcBef>
              <a:buFont typeface="Arial" panose="020B0604020202020204" pitchFamily="34" charset="0"/>
              <a:buChar char="•"/>
              <a:defRPr sz="2000"/>
            </a:lvl2pPr>
            <a:lvl3pPr marL="170919" indent="-170919">
              <a:spcBef>
                <a:spcPts val="1200"/>
              </a:spcBef>
              <a:buFont typeface="Arial" panose="020B0604020202020204" pitchFamily="34" charset="0"/>
              <a:buChar char="•"/>
              <a:defRPr sz="2000"/>
            </a:lvl3pPr>
            <a:lvl4pPr marL="170919" indent="-170919">
              <a:spcBef>
                <a:spcPts val="1200"/>
              </a:spcBef>
              <a:buFont typeface="Arial" panose="020B0604020202020204" pitchFamily="34" charset="0"/>
              <a:buChar char="•"/>
              <a:defRPr sz="2000"/>
            </a:lvl4pPr>
            <a:lvl5pPr marL="170919" indent="-170919">
              <a:spcBef>
                <a:spcPts val="1200"/>
              </a:spcBef>
              <a:buFont typeface="Arial" panose="020B0604020202020204" pitchFamily="34" charset="0"/>
              <a:buChar char="•"/>
              <a:defRPr sz="2000"/>
            </a:lvl5pPr>
            <a:lvl6pPr marL="170919" indent="-170919">
              <a:spcBef>
                <a:spcPts val="1200"/>
              </a:spcBef>
              <a:buFont typeface="Arial" panose="020B0604020202020204" pitchFamily="34" charset="0"/>
              <a:buChar char="•"/>
              <a:defRPr sz="2000"/>
            </a:lvl6pPr>
            <a:lvl7pPr marL="170919" indent="-170919">
              <a:spcBef>
                <a:spcPts val="1200"/>
              </a:spcBef>
              <a:buFont typeface="Arial" panose="020B0604020202020204" pitchFamily="34" charset="0"/>
              <a:buChar char="•"/>
              <a:defRPr sz="2000"/>
            </a:lvl7pPr>
            <a:lvl8pPr marL="170919" indent="-170919">
              <a:spcBef>
                <a:spcPts val="1200"/>
              </a:spcBef>
              <a:buFont typeface="Arial" panose="020B0604020202020204" pitchFamily="34" charset="0"/>
              <a:buChar char="•"/>
              <a:defRPr sz="2000"/>
            </a:lvl8pPr>
            <a:lvl9pPr marL="170919" indent="-170919">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0" y="3931920"/>
            <a:ext cx="3505202" cy="2011680"/>
          </a:xfrm>
        </p:spPr>
        <p:txBody>
          <a:bodyPr anchor="ctr">
            <a:noAutofit/>
          </a:bodyPr>
          <a:lstStyle>
            <a:lvl1pPr marL="0" indent="0">
              <a:spcBef>
                <a:spcPts val="1200"/>
              </a:spcBef>
              <a:buFont typeface="Arial" panose="020B0604020202020204" pitchFamily="34" charset="0"/>
              <a:buNone/>
              <a:defRPr sz="2399"/>
            </a:lvl1pPr>
            <a:lvl2pPr marL="170919" indent="-170919">
              <a:spcBef>
                <a:spcPts val="1200"/>
              </a:spcBef>
              <a:buFont typeface="Arial" panose="020B0604020202020204" pitchFamily="34" charset="0"/>
              <a:buChar char="•"/>
              <a:defRPr sz="2000"/>
            </a:lvl2pPr>
            <a:lvl3pPr marL="170919" indent="-170919">
              <a:spcBef>
                <a:spcPts val="1200"/>
              </a:spcBef>
              <a:buFont typeface="Arial" panose="020B0604020202020204" pitchFamily="34" charset="0"/>
              <a:buChar char="•"/>
              <a:defRPr sz="2000"/>
            </a:lvl3pPr>
            <a:lvl4pPr marL="170919" indent="-170919">
              <a:spcBef>
                <a:spcPts val="1200"/>
              </a:spcBef>
              <a:buFont typeface="Arial" panose="020B0604020202020204" pitchFamily="34" charset="0"/>
              <a:buChar char="•"/>
              <a:defRPr sz="2000"/>
            </a:lvl4pPr>
            <a:lvl5pPr marL="170919" indent="-170919">
              <a:spcBef>
                <a:spcPts val="1200"/>
              </a:spcBef>
              <a:buFont typeface="Arial" panose="020B0604020202020204" pitchFamily="34" charset="0"/>
              <a:buChar char="•"/>
              <a:defRPr sz="2000"/>
            </a:lvl5pPr>
            <a:lvl6pPr marL="170919" indent="-170919">
              <a:spcBef>
                <a:spcPts val="1200"/>
              </a:spcBef>
              <a:buFont typeface="Arial" panose="020B0604020202020204" pitchFamily="34" charset="0"/>
              <a:buChar char="•"/>
              <a:defRPr sz="2000"/>
            </a:lvl6pPr>
            <a:lvl7pPr marL="170919" indent="-170919">
              <a:spcBef>
                <a:spcPts val="1200"/>
              </a:spcBef>
              <a:buFont typeface="Arial" panose="020B0604020202020204" pitchFamily="34" charset="0"/>
              <a:buChar char="•"/>
              <a:defRPr sz="2000"/>
            </a:lvl7pPr>
            <a:lvl8pPr marL="170919" indent="-170919">
              <a:spcBef>
                <a:spcPts val="1200"/>
              </a:spcBef>
              <a:buFont typeface="Arial" panose="020B0604020202020204" pitchFamily="34" charset="0"/>
              <a:buChar char="•"/>
              <a:defRPr sz="2000"/>
            </a:lvl8pPr>
            <a:lvl9pPr marL="170919" indent="-170919">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2" cy="2011680"/>
          </a:xfrm>
        </p:spPr>
        <p:txBody>
          <a:bodyPr anchor="ctr">
            <a:noAutofit/>
          </a:bodyPr>
          <a:lstStyle>
            <a:lvl1pPr marL="0" indent="0">
              <a:spcBef>
                <a:spcPts val="1200"/>
              </a:spcBef>
              <a:buFont typeface="Arial" panose="020B0604020202020204" pitchFamily="34" charset="0"/>
              <a:buNone/>
              <a:defRPr sz="2399"/>
            </a:lvl1pPr>
            <a:lvl2pPr marL="170919" indent="-170919">
              <a:spcBef>
                <a:spcPts val="1200"/>
              </a:spcBef>
              <a:buFont typeface="Arial" panose="020B0604020202020204" pitchFamily="34" charset="0"/>
              <a:buChar char="•"/>
              <a:defRPr sz="2000"/>
            </a:lvl2pPr>
            <a:lvl3pPr marL="170919" indent="-170919">
              <a:spcBef>
                <a:spcPts val="1200"/>
              </a:spcBef>
              <a:buFont typeface="Arial" panose="020B0604020202020204" pitchFamily="34" charset="0"/>
              <a:buChar char="•"/>
              <a:defRPr sz="2000"/>
            </a:lvl3pPr>
            <a:lvl4pPr marL="170919" indent="-170919">
              <a:spcBef>
                <a:spcPts val="1200"/>
              </a:spcBef>
              <a:buFont typeface="Arial" panose="020B0604020202020204" pitchFamily="34" charset="0"/>
              <a:buChar char="•"/>
              <a:defRPr sz="2000"/>
            </a:lvl4pPr>
            <a:lvl5pPr marL="170919" indent="-170919">
              <a:spcBef>
                <a:spcPts val="1200"/>
              </a:spcBef>
              <a:buFont typeface="Arial" panose="020B0604020202020204" pitchFamily="34" charset="0"/>
              <a:buChar char="•"/>
              <a:defRPr sz="2000"/>
            </a:lvl5pPr>
            <a:lvl6pPr marL="170919" indent="-170919">
              <a:spcBef>
                <a:spcPts val="1200"/>
              </a:spcBef>
              <a:buFont typeface="Arial" panose="020B0604020202020204" pitchFamily="34" charset="0"/>
              <a:buChar char="•"/>
              <a:defRPr sz="2000"/>
            </a:lvl6pPr>
            <a:lvl7pPr marL="170919" indent="-170919">
              <a:spcBef>
                <a:spcPts val="1200"/>
              </a:spcBef>
              <a:buFont typeface="Arial" panose="020B0604020202020204" pitchFamily="34" charset="0"/>
              <a:buChar char="•"/>
              <a:defRPr sz="2000"/>
            </a:lvl7pPr>
            <a:lvl8pPr marL="170919" indent="-170919">
              <a:spcBef>
                <a:spcPts val="1200"/>
              </a:spcBef>
              <a:buFont typeface="Arial" panose="020B0604020202020204" pitchFamily="34" charset="0"/>
              <a:buChar char="•"/>
              <a:defRPr sz="2000"/>
            </a:lvl8pPr>
            <a:lvl9pPr marL="170919" indent="-170919">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47701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99" y="1524000"/>
            <a:ext cx="4076699" cy="2743200"/>
          </a:xfrm>
        </p:spPr>
        <p:txBody>
          <a:bodyPr anchor="ctr"/>
          <a:lstStyle>
            <a:lvl1pPr algn="r">
              <a:defRPr sz="16663" b="1">
                <a:solidFill>
                  <a:schemeClr val="accent5"/>
                </a:solidFill>
              </a:defRPr>
            </a:lvl1pPr>
          </a:lstStyle>
          <a:p>
            <a:r>
              <a:rPr lang="en-US" dirty="0" smtClean="0"/>
              <a:t>XX</a:t>
            </a:r>
            <a:endParaRPr lang="en-US" dirty="0"/>
          </a:p>
        </p:txBody>
      </p:sp>
      <p:sp>
        <p:nvSpPr>
          <p:cNvPr id="12" name="Text Placeholder 11"/>
          <p:cNvSpPr>
            <a:spLocks noGrp="1"/>
          </p:cNvSpPr>
          <p:nvPr>
            <p:ph type="body" sz="quarter" idx="15"/>
          </p:nvPr>
        </p:nvSpPr>
        <p:spPr>
          <a:xfrm>
            <a:off x="5256298" y="1524000"/>
            <a:ext cx="5029201" cy="2743200"/>
          </a:xfrm>
        </p:spPr>
        <p:txBody>
          <a:bodyPr anchor="ctr">
            <a:noAutofit/>
          </a:bodyPr>
          <a:lstStyle>
            <a:lvl1pPr marL="0" indent="0">
              <a:spcBef>
                <a:spcPts val="1200"/>
              </a:spcBef>
              <a:buFont typeface="Arial" panose="020B0604020202020204" pitchFamily="34" charset="0"/>
              <a:buNone/>
              <a:defRPr sz="2799"/>
            </a:lvl1pPr>
            <a:lvl2pPr marL="170919" indent="-170919">
              <a:spcBef>
                <a:spcPts val="1200"/>
              </a:spcBef>
              <a:buFont typeface="Arial" panose="020B0604020202020204" pitchFamily="34" charset="0"/>
              <a:buChar char="•"/>
              <a:defRPr sz="2000"/>
            </a:lvl2pPr>
            <a:lvl3pPr marL="170919" indent="-170919">
              <a:spcBef>
                <a:spcPts val="1200"/>
              </a:spcBef>
              <a:buFont typeface="Arial" panose="020B0604020202020204" pitchFamily="34" charset="0"/>
              <a:buChar char="•"/>
              <a:defRPr sz="2000"/>
            </a:lvl3pPr>
            <a:lvl4pPr marL="170919" indent="-170919">
              <a:spcBef>
                <a:spcPts val="1200"/>
              </a:spcBef>
              <a:buFont typeface="Arial" panose="020B0604020202020204" pitchFamily="34" charset="0"/>
              <a:buChar char="•"/>
              <a:defRPr sz="2000"/>
            </a:lvl4pPr>
            <a:lvl5pPr marL="170919" indent="-170919">
              <a:spcBef>
                <a:spcPts val="1200"/>
              </a:spcBef>
              <a:buFont typeface="Arial" panose="020B0604020202020204" pitchFamily="34" charset="0"/>
              <a:buChar char="•"/>
              <a:defRPr sz="2000"/>
            </a:lvl5pPr>
            <a:lvl6pPr marL="170919" indent="-170919">
              <a:spcBef>
                <a:spcPts val="1200"/>
              </a:spcBef>
              <a:buFont typeface="Arial" panose="020B0604020202020204" pitchFamily="34" charset="0"/>
              <a:buChar char="•"/>
              <a:defRPr sz="2000"/>
            </a:lvl6pPr>
            <a:lvl7pPr marL="170919" indent="-170919">
              <a:spcBef>
                <a:spcPts val="1200"/>
              </a:spcBef>
              <a:buFont typeface="Arial" panose="020B0604020202020204" pitchFamily="34" charset="0"/>
              <a:buChar char="•"/>
              <a:defRPr sz="2000"/>
            </a:lvl7pPr>
            <a:lvl8pPr marL="170919" indent="-170919">
              <a:spcBef>
                <a:spcPts val="1200"/>
              </a:spcBef>
              <a:buFont typeface="Arial" panose="020B0604020202020204" pitchFamily="34" charset="0"/>
              <a:buChar char="•"/>
              <a:defRPr sz="2000"/>
            </a:lvl8pPr>
            <a:lvl9pPr marL="170919" indent="-170919">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09323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Text Placeholder 2"/>
          <p:cNvSpPr>
            <a:spLocks noGrp="1"/>
          </p:cNvSpPr>
          <p:nvPr>
            <p:ph type="body" idx="1"/>
          </p:nvPr>
        </p:nvSpPr>
        <p:spPr>
          <a:xfrm>
            <a:off x="531812" y="1524000"/>
            <a:ext cx="5413249" cy="762000"/>
          </a:xfrm>
        </p:spPr>
        <p:txBody>
          <a:bodyPr anchor="ctr">
            <a:noAutofit/>
          </a:bodyPr>
          <a:lstStyle>
            <a:lvl1pPr marL="0" indent="0">
              <a:spcBef>
                <a:spcPts val="0"/>
              </a:spcBef>
              <a:buNone/>
              <a:defRPr sz="2799" b="1"/>
            </a:lvl1pPr>
            <a:lvl2pPr marL="455881" indent="0">
              <a:buNone/>
              <a:defRPr sz="2000" b="1"/>
            </a:lvl2pPr>
            <a:lvl3pPr marL="911861" indent="0">
              <a:buNone/>
              <a:defRPr sz="1866" b="1"/>
            </a:lvl3pPr>
            <a:lvl4pPr marL="1367782" indent="0">
              <a:buNone/>
              <a:defRPr sz="1600" b="1"/>
            </a:lvl4pPr>
            <a:lvl5pPr marL="1823724" indent="0">
              <a:buNone/>
              <a:defRPr sz="1600" b="1"/>
            </a:lvl5pPr>
            <a:lvl6pPr marL="2279607" indent="0">
              <a:buNone/>
              <a:defRPr sz="1600" b="1"/>
            </a:lvl6pPr>
            <a:lvl7pPr marL="2735577" indent="0">
              <a:buNone/>
              <a:defRPr sz="1600" b="1"/>
            </a:lvl7pPr>
            <a:lvl8pPr marL="3191497" indent="0">
              <a:buNone/>
              <a:defRPr sz="1600" b="1"/>
            </a:lvl8pPr>
            <a:lvl9pPr marL="364744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9" cy="3581400"/>
          </a:xfrm>
        </p:spPr>
        <p:txBody>
          <a:bodyPr>
            <a:noAutofit/>
          </a:bodyPr>
          <a:lstStyle>
            <a:lvl1pPr>
              <a:defRPr sz="2799"/>
            </a:lvl1pPr>
            <a:lvl2pPr>
              <a:defRPr sz="2399"/>
            </a:lvl2pPr>
            <a:lvl3pPr>
              <a:defRPr sz="2000"/>
            </a:lvl3pPr>
            <a:lvl4pPr>
              <a:defRPr sz="1866"/>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9" cy="762000"/>
          </a:xfrm>
        </p:spPr>
        <p:txBody>
          <a:bodyPr anchor="ctr">
            <a:noAutofit/>
          </a:bodyPr>
          <a:lstStyle>
            <a:lvl1pPr marL="0" indent="0">
              <a:spcBef>
                <a:spcPts val="0"/>
              </a:spcBef>
              <a:buNone/>
              <a:defRPr sz="2799" b="1"/>
            </a:lvl1pPr>
            <a:lvl2pPr marL="455881" indent="0">
              <a:buNone/>
              <a:defRPr sz="2000" b="1"/>
            </a:lvl2pPr>
            <a:lvl3pPr marL="911861" indent="0">
              <a:buNone/>
              <a:defRPr sz="1866" b="1"/>
            </a:lvl3pPr>
            <a:lvl4pPr marL="1367782" indent="0">
              <a:buNone/>
              <a:defRPr sz="1600" b="1"/>
            </a:lvl4pPr>
            <a:lvl5pPr marL="1823724" indent="0">
              <a:buNone/>
              <a:defRPr sz="1600" b="1"/>
            </a:lvl5pPr>
            <a:lvl6pPr marL="2279607" indent="0">
              <a:buNone/>
              <a:defRPr sz="1600" b="1"/>
            </a:lvl6pPr>
            <a:lvl7pPr marL="2735577" indent="0">
              <a:buNone/>
              <a:defRPr sz="1600" b="1"/>
            </a:lvl7pPr>
            <a:lvl8pPr marL="3191497" indent="0">
              <a:buNone/>
              <a:defRPr sz="1600" b="1"/>
            </a:lvl8pPr>
            <a:lvl9pPr marL="364744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9" cy="3581400"/>
          </a:xfrm>
        </p:spPr>
        <p:txBody>
          <a:bodyPr>
            <a:noAutofit/>
          </a:bodyPr>
          <a:lstStyle>
            <a:lvl1pPr>
              <a:defRPr sz="2799"/>
            </a:lvl1pPr>
            <a:lvl2pPr>
              <a:defRPr sz="2399"/>
            </a:lvl2pPr>
            <a:lvl3pPr>
              <a:defRPr sz="2000"/>
            </a:lvl3pPr>
            <a:lvl4pPr>
              <a:defRPr sz="1866"/>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noAutofit/>
          </a:bodyPr>
          <a:lstStyle/>
          <a:p>
            <a:fld id="{35287FB7-DD26-4AD5-8D24-298016D86790}"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8" name="Footer Placeholder 7"/>
          <p:cNvSpPr>
            <a:spLocks noGrp="1"/>
          </p:cNvSpPr>
          <p:nvPr>
            <p:ph type="ftr" sz="quarter" idx="11"/>
          </p:nvPr>
        </p:nvSpPr>
        <p:spPr>
          <a:xfrm>
            <a:off x="8777290" y="6556248"/>
            <a:ext cx="2498722" cy="182880"/>
          </a:xfrm>
          <a:prstGeom prst="rect">
            <a:avLst/>
          </a:prstGeom>
        </p:spPr>
        <p:txBody>
          <a:bodyPr lIns="91300" tIns="45650" rIns="91300" bIns="45650">
            <a:noAutofit/>
          </a:bodyPr>
          <a:lstStyle/>
          <a:p>
            <a:r>
              <a:rPr dirty="0">
                <a:solidFill>
                  <a:srgbClr val="5F5F5F">
                    <a:lumMod val="60000"/>
                    <a:lumOff val="40000"/>
                  </a:srgbClr>
                </a:solidFill>
              </a:rPr>
              <a:t>Oracle Confidential – Internal/Restricted/Highly Restricted</a:t>
            </a:r>
          </a:p>
        </p:txBody>
      </p:sp>
      <p:sp>
        <p:nvSpPr>
          <p:cNvPr id="9" name="Slide Number Placeholder 8"/>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19305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4" name="Footer Placeholder 3"/>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34082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4" name="Footer Placeholder 3"/>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2851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64433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799"/>
            </a:lvl1pPr>
            <a:lvl2pPr>
              <a:defRPr sz="2399"/>
            </a:lvl2pPr>
            <a:lvl3pPr>
              <a:defRPr sz="2000"/>
            </a:lvl3pPr>
            <a:lvl4pPr>
              <a:defRPr sz="1866"/>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5881" indent="0">
              <a:buNone/>
              <a:defRPr sz="1200"/>
            </a:lvl2pPr>
            <a:lvl3pPr marL="911861" indent="0">
              <a:buNone/>
              <a:defRPr sz="1066"/>
            </a:lvl3pPr>
            <a:lvl4pPr marL="1367782" indent="0">
              <a:buNone/>
              <a:defRPr sz="933"/>
            </a:lvl4pPr>
            <a:lvl5pPr marL="1823724" indent="0">
              <a:buNone/>
              <a:defRPr sz="933"/>
            </a:lvl5pPr>
            <a:lvl6pPr marL="2279607" indent="0">
              <a:buNone/>
              <a:defRPr sz="933"/>
            </a:lvl6pPr>
            <a:lvl7pPr marL="2735577" indent="0">
              <a:buNone/>
              <a:defRPr sz="933"/>
            </a:lvl7pPr>
            <a:lvl8pPr marL="3191497" indent="0">
              <a:buNone/>
              <a:defRPr sz="933"/>
            </a:lvl8pPr>
            <a:lvl9pPr marL="3647444" indent="0">
              <a:buNone/>
              <a:defRPr sz="9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1461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10/18/2018</a:t>
            </a:fld>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36794">
            <a:noAutofit/>
          </a:bodyPr>
          <a:lstStyle>
            <a:lvl1pPr marL="0" indent="0" algn="ctr">
              <a:buNone/>
              <a:defRPr sz="2399"/>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99" y="1524000"/>
            <a:ext cx="4648201" cy="4419600"/>
          </a:xfrm>
        </p:spPr>
        <p:txBody>
          <a:bodyPr>
            <a:noAutofit/>
          </a:bodyPr>
          <a:lstStyle>
            <a:lvl1pPr marL="0" indent="0">
              <a:buNone/>
              <a:defRPr sz="2000"/>
            </a:lvl1pPr>
            <a:lvl2pPr marL="455881" indent="0">
              <a:buNone/>
              <a:defRPr sz="1200"/>
            </a:lvl2pPr>
            <a:lvl3pPr marL="911861" indent="0">
              <a:buNone/>
              <a:defRPr sz="1066"/>
            </a:lvl3pPr>
            <a:lvl4pPr marL="1367782" indent="0">
              <a:buNone/>
              <a:defRPr sz="933"/>
            </a:lvl4pPr>
            <a:lvl5pPr marL="1823724" indent="0">
              <a:buNone/>
              <a:defRPr sz="933"/>
            </a:lvl5pPr>
            <a:lvl6pPr marL="2279607" indent="0">
              <a:buNone/>
              <a:defRPr sz="933"/>
            </a:lvl6pPr>
            <a:lvl7pPr marL="2735577" indent="0">
              <a:buNone/>
              <a:defRPr sz="933"/>
            </a:lvl7pPr>
            <a:lvl8pPr marL="3191497" indent="0">
              <a:buNone/>
              <a:defRPr sz="933"/>
            </a:lvl8pPr>
            <a:lvl9pPr marL="3647444" indent="0">
              <a:buNone/>
              <a:defRPr sz="9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43704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812" y="1524000"/>
            <a:ext cx="5413249" cy="3474720"/>
          </a:xfrm>
          <a:solidFill>
            <a:schemeClr val="bg2"/>
          </a:solidFill>
        </p:spPr>
        <p:txBody>
          <a:bodyPr tIns="136794">
            <a:noAutofit/>
          </a:bodyPr>
          <a:lstStyle>
            <a:lvl1pPr marL="0" indent="0" algn="ctr">
              <a:buNone/>
              <a:defRPr sz="2399"/>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4" y="5105400"/>
            <a:ext cx="5410200" cy="838200"/>
          </a:xfrm>
        </p:spPr>
        <p:txBody>
          <a:bodyPr>
            <a:noAutofit/>
          </a:bodyPr>
          <a:lstStyle>
            <a:lvl1pPr marL="0" indent="0">
              <a:buNone/>
              <a:defRPr sz="1866"/>
            </a:lvl1pPr>
            <a:lvl2pPr marL="455881" indent="0">
              <a:buNone/>
              <a:defRPr sz="1200"/>
            </a:lvl2pPr>
            <a:lvl3pPr marL="911861" indent="0">
              <a:buNone/>
              <a:defRPr sz="1066"/>
            </a:lvl3pPr>
            <a:lvl4pPr marL="1367782" indent="0">
              <a:buNone/>
              <a:defRPr sz="933"/>
            </a:lvl4pPr>
            <a:lvl5pPr marL="1823724" indent="0">
              <a:buNone/>
              <a:defRPr sz="933"/>
            </a:lvl5pPr>
            <a:lvl6pPr marL="2279607" indent="0">
              <a:buNone/>
              <a:defRPr sz="933"/>
            </a:lvl6pPr>
            <a:lvl7pPr marL="2735577" indent="0">
              <a:buNone/>
              <a:defRPr sz="933"/>
            </a:lvl7pPr>
            <a:lvl8pPr marL="3191497" indent="0">
              <a:buNone/>
              <a:defRPr sz="933"/>
            </a:lvl8pPr>
            <a:lvl9pPr marL="3647444" indent="0">
              <a:buNone/>
              <a:defRPr sz="933"/>
            </a:lvl9pPr>
          </a:lstStyle>
          <a:p>
            <a:pPr lvl="0"/>
            <a:r>
              <a:rPr lang="en-US" smtClean="0"/>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1" y="1524000"/>
            <a:ext cx="5413249" cy="3474720"/>
          </a:xfrm>
          <a:solidFill>
            <a:schemeClr val="bg2"/>
          </a:solidFill>
        </p:spPr>
        <p:txBody>
          <a:bodyPr tIns="136794">
            <a:noAutofit/>
          </a:bodyPr>
          <a:lstStyle>
            <a:lvl1pPr marL="0" indent="0" algn="ctr">
              <a:buNone/>
              <a:defRPr sz="2399"/>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2" y="5105400"/>
            <a:ext cx="5410200" cy="838200"/>
          </a:xfrm>
        </p:spPr>
        <p:txBody>
          <a:bodyPr>
            <a:noAutofit/>
          </a:bodyPr>
          <a:lstStyle>
            <a:lvl1pPr marL="0" indent="0">
              <a:buNone/>
              <a:defRPr sz="1866"/>
            </a:lvl1pPr>
            <a:lvl2pPr marL="455881" indent="0">
              <a:buNone/>
              <a:defRPr sz="1200"/>
            </a:lvl2pPr>
            <a:lvl3pPr marL="911861" indent="0">
              <a:buNone/>
              <a:defRPr sz="1066"/>
            </a:lvl3pPr>
            <a:lvl4pPr marL="1367782" indent="0">
              <a:buNone/>
              <a:defRPr sz="933"/>
            </a:lvl4pPr>
            <a:lvl5pPr marL="1823724" indent="0">
              <a:buNone/>
              <a:defRPr sz="933"/>
            </a:lvl5pPr>
            <a:lvl6pPr marL="2279607" indent="0">
              <a:buNone/>
              <a:defRPr sz="933"/>
            </a:lvl6pPr>
            <a:lvl7pPr marL="2735577" indent="0">
              <a:buNone/>
              <a:defRPr sz="933"/>
            </a:lvl7pPr>
            <a:lvl8pPr marL="3191497" indent="0">
              <a:buNone/>
              <a:defRPr sz="933"/>
            </a:lvl8pPr>
            <a:lvl9pPr marL="3647444" indent="0">
              <a:buNone/>
              <a:defRPr sz="9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44769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814" y="1524000"/>
            <a:ext cx="3474720" cy="3048000"/>
          </a:xfrm>
          <a:solidFill>
            <a:schemeClr val="bg2"/>
          </a:solidFill>
        </p:spPr>
        <p:txBody>
          <a:bodyPr tIns="136794">
            <a:noAutofit/>
          </a:bodyPr>
          <a:lstStyle>
            <a:lvl1pPr marL="0" indent="0" algn="ctr">
              <a:buNone/>
              <a:defRPr sz="2399"/>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4" y="4701399"/>
            <a:ext cx="3474720" cy="1242204"/>
          </a:xfrm>
        </p:spPr>
        <p:txBody>
          <a:bodyPr>
            <a:noAutofit/>
          </a:bodyPr>
          <a:lstStyle>
            <a:lvl1pPr marL="0" indent="0">
              <a:buNone/>
              <a:defRPr sz="1866"/>
            </a:lvl1pPr>
            <a:lvl2pPr marL="455881" indent="0">
              <a:buNone/>
              <a:defRPr sz="1200"/>
            </a:lvl2pPr>
            <a:lvl3pPr marL="911861" indent="0">
              <a:buNone/>
              <a:defRPr sz="1066"/>
            </a:lvl3pPr>
            <a:lvl4pPr marL="1367782" indent="0">
              <a:buNone/>
              <a:defRPr sz="933"/>
            </a:lvl4pPr>
            <a:lvl5pPr marL="1823724" indent="0">
              <a:buNone/>
              <a:defRPr sz="933"/>
            </a:lvl5pPr>
            <a:lvl6pPr marL="2279607" indent="0">
              <a:buNone/>
              <a:defRPr sz="933"/>
            </a:lvl6pPr>
            <a:lvl7pPr marL="2735577" indent="0">
              <a:buNone/>
              <a:defRPr sz="933"/>
            </a:lvl7pPr>
            <a:lvl8pPr marL="3191497" indent="0">
              <a:buNone/>
              <a:defRPr sz="933"/>
            </a:lvl8pPr>
            <a:lvl9pPr marL="3647444" indent="0">
              <a:buNone/>
              <a:defRPr sz="933"/>
            </a:lvl9pPr>
          </a:lstStyle>
          <a:p>
            <a:pPr lvl="0"/>
            <a:r>
              <a:rPr lang="en-US" smtClean="0"/>
              <a:t>Click to edit Master text styles</a:t>
            </a:r>
          </a:p>
        </p:txBody>
      </p:sp>
      <p:cxnSp>
        <p:nvCxnSpPr>
          <p:cNvPr id="11" name="Straight Connector 10"/>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5" y="1524000"/>
            <a:ext cx="3474720" cy="3048000"/>
          </a:xfrm>
          <a:solidFill>
            <a:schemeClr val="bg2"/>
          </a:solidFill>
        </p:spPr>
        <p:txBody>
          <a:bodyPr tIns="136794">
            <a:noAutofit/>
          </a:bodyPr>
          <a:lstStyle>
            <a:lvl1pPr marL="0" indent="0" algn="ctr">
              <a:buNone/>
              <a:defRPr sz="2399"/>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5" y="4701399"/>
            <a:ext cx="3474720" cy="1242204"/>
          </a:xfrm>
        </p:spPr>
        <p:txBody>
          <a:bodyPr>
            <a:noAutofit/>
          </a:bodyPr>
          <a:lstStyle>
            <a:lvl1pPr marL="0" indent="0">
              <a:buNone/>
              <a:defRPr sz="1866"/>
            </a:lvl1pPr>
            <a:lvl2pPr marL="455881" indent="0">
              <a:buNone/>
              <a:defRPr sz="1200"/>
            </a:lvl2pPr>
            <a:lvl3pPr marL="911861" indent="0">
              <a:buNone/>
              <a:defRPr sz="1066"/>
            </a:lvl3pPr>
            <a:lvl4pPr marL="1367782" indent="0">
              <a:buNone/>
              <a:defRPr sz="933"/>
            </a:lvl4pPr>
            <a:lvl5pPr marL="1823724" indent="0">
              <a:buNone/>
              <a:defRPr sz="933"/>
            </a:lvl5pPr>
            <a:lvl6pPr marL="2279607" indent="0">
              <a:buNone/>
              <a:defRPr sz="933"/>
            </a:lvl6pPr>
            <a:lvl7pPr marL="2735577" indent="0">
              <a:buNone/>
              <a:defRPr sz="933"/>
            </a:lvl7pPr>
            <a:lvl8pPr marL="3191497" indent="0">
              <a:buNone/>
              <a:defRPr sz="933"/>
            </a:lvl8pPr>
            <a:lvl9pPr marL="3647444" indent="0">
              <a:buNone/>
              <a:defRPr sz="933"/>
            </a:lvl9pPr>
          </a:lstStyle>
          <a:p>
            <a:pPr lvl="0"/>
            <a:r>
              <a:rPr lang="en-US" smtClean="0"/>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36794">
            <a:noAutofit/>
          </a:bodyPr>
          <a:lstStyle>
            <a:lvl1pPr marL="0" indent="0" algn="ctr">
              <a:buNone/>
              <a:defRPr sz="2399"/>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9"/>
            <a:ext cx="3474720" cy="1242204"/>
          </a:xfrm>
        </p:spPr>
        <p:txBody>
          <a:bodyPr>
            <a:noAutofit/>
          </a:bodyPr>
          <a:lstStyle>
            <a:lvl1pPr marL="0" indent="0">
              <a:buNone/>
              <a:defRPr sz="1866"/>
            </a:lvl1pPr>
            <a:lvl2pPr marL="455881" indent="0">
              <a:buNone/>
              <a:defRPr sz="1200"/>
            </a:lvl2pPr>
            <a:lvl3pPr marL="911861" indent="0">
              <a:buNone/>
              <a:defRPr sz="1066"/>
            </a:lvl3pPr>
            <a:lvl4pPr marL="1367782" indent="0">
              <a:buNone/>
              <a:defRPr sz="933"/>
            </a:lvl4pPr>
            <a:lvl5pPr marL="1823724" indent="0">
              <a:buNone/>
              <a:defRPr sz="933"/>
            </a:lvl5pPr>
            <a:lvl6pPr marL="2279607" indent="0">
              <a:buNone/>
              <a:defRPr sz="933"/>
            </a:lvl6pPr>
            <a:lvl7pPr marL="2735577" indent="0">
              <a:buNone/>
              <a:defRPr sz="933"/>
            </a:lvl7pPr>
            <a:lvl8pPr marL="3191497" indent="0">
              <a:buNone/>
              <a:defRPr sz="933"/>
            </a:lvl8pPr>
            <a:lvl9pPr marL="3647444" indent="0">
              <a:buNone/>
              <a:defRPr sz="9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41894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803" y="1522880"/>
            <a:ext cx="6495365"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36794">
            <a:noAutofit/>
          </a:bodyPr>
          <a:lstStyle>
            <a:lvl1pPr marL="0" indent="0" algn="ctr">
              <a:buNone/>
              <a:defRPr sz="2000"/>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770063" y="1828801"/>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36794">
            <a:noAutofit/>
          </a:bodyPr>
          <a:lstStyle>
            <a:lvl1pPr marL="0" indent="0" algn="ctr">
              <a:buNone/>
              <a:defRPr sz="2000"/>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Tree>
    <p:extLst>
      <p:ext uri="{BB962C8B-B14F-4D97-AF65-F5344CB8AC3E}">
        <p14:creationId xmlns:p14="http://schemas.microsoft.com/office/powerpoint/2010/main" val="687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5" y="406400"/>
            <a:ext cx="5852160" cy="889000"/>
          </a:xfrm>
        </p:spPr>
        <p:txBody>
          <a:bodyPr anchor="b">
            <a:noAutofit/>
          </a:bodyPr>
          <a:lstStyle>
            <a:lvl1pPr algn="l">
              <a:defRPr sz="3599" b="0"/>
            </a:lvl1pPr>
          </a:lstStyle>
          <a:p>
            <a:r>
              <a:rPr lang="en-US" smtClean="0"/>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60812" y="1905001"/>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36794">
            <a:noAutofit/>
          </a:bodyPr>
          <a:lstStyle>
            <a:lvl1pPr marL="0" indent="0" algn="ctr">
              <a:buNone/>
              <a:defRPr sz="2000"/>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r="7518"/>
          <a:stretch/>
        </p:blipFill>
        <p:spPr>
          <a:xfrm rot="5400000">
            <a:off x="5748463" y="1113567"/>
            <a:ext cx="6007047" cy="4567424"/>
          </a:xfrm>
          <a:prstGeom prst="rect">
            <a:avLst/>
          </a:prstGeom>
        </p:spPr>
      </p:pic>
      <p:sp>
        <p:nvSpPr>
          <p:cNvPr id="9" name="Picture Placeholder 2"/>
          <p:cNvSpPr>
            <a:spLocks noGrp="1"/>
          </p:cNvSpPr>
          <p:nvPr>
            <p:ph type="pic" idx="13"/>
          </p:nvPr>
        </p:nvSpPr>
        <p:spPr bwMode="gray">
          <a:xfrm>
            <a:off x="6747759" y="1013147"/>
            <a:ext cx="3962137" cy="5252348"/>
          </a:xfrm>
          <a:solidFill>
            <a:schemeClr val="bg2"/>
          </a:solidFill>
          <a:ln w="12700">
            <a:solidFill>
              <a:schemeClr val="bg2"/>
            </a:solidFill>
          </a:ln>
        </p:spPr>
        <p:txBody>
          <a:bodyPr tIns="136794">
            <a:noAutofit/>
          </a:bodyPr>
          <a:lstStyle>
            <a:lvl1pPr marL="0" indent="0" algn="ctr">
              <a:buNone/>
              <a:defRPr sz="2000"/>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95228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57675" y="1584169"/>
            <a:ext cx="5829300" cy="4109595"/>
          </a:xfrm>
          <a:prstGeom prst="rect">
            <a:avLst/>
          </a:prstGeom>
        </p:spPr>
      </p:pic>
      <p:sp>
        <p:nvSpPr>
          <p:cNvPr id="16" name="Picture Placeholder 2"/>
          <p:cNvSpPr>
            <a:spLocks noGrp="1"/>
          </p:cNvSpPr>
          <p:nvPr>
            <p:ph type="pic" idx="13"/>
          </p:nvPr>
        </p:nvSpPr>
        <p:spPr bwMode="gray">
          <a:xfrm>
            <a:off x="4532312" y="1971679"/>
            <a:ext cx="5246688" cy="3324225"/>
          </a:xfrm>
          <a:solidFill>
            <a:schemeClr val="bg2"/>
          </a:solidFill>
          <a:ln w="12700">
            <a:solidFill>
              <a:schemeClr val="bg2"/>
            </a:solidFill>
          </a:ln>
        </p:spPr>
        <p:txBody>
          <a:bodyPr tIns="136794">
            <a:noAutofit/>
          </a:bodyPr>
          <a:lstStyle>
            <a:lvl1pPr marL="0" indent="0" algn="ctr">
              <a:buNone/>
              <a:defRPr sz="2000"/>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1386" y="1981200"/>
            <a:ext cx="1877251" cy="3634952"/>
          </a:xfrm>
          <a:prstGeom prst="rect">
            <a:avLst/>
          </a:prstGeom>
        </p:spPr>
      </p:pic>
      <p:sp>
        <p:nvSpPr>
          <p:cNvPr id="18" name="Picture Placeholder 2"/>
          <p:cNvSpPr>
            <a:spLocks noGrp="1"/>
          </p:cNvSpPr>
          <p:nvPr>
            <p:ph type="pic" idx="1"/>
          </p:nvPr>
        </p:nvSpPr>
        <p:spPr bwMode="gray">
          <a:xfrm>
            <a:off x="1885139" y="2363140"/>
            <a:ext cx="1631568" cy="2894661"/>
          </a:xfrm>
          <a:solidFill>
            <a:schemeClr val="bg2"/>
          </a:solidFill>
          <a:ln w="12700">
            <a:solidFill>
              <a:schemeClr val="bg2"/>
            </a:solidFill>
          </a:ln>
        </p:spPr>
        <p:txBody>
          <a:bodyPr tIns="136794">
            <a:noAutofit/>
          </a:bodyPr>
          <a:lstStyle>
            <a:lvl1pPr marL="0" indent="0" algn="ctr">
              <a:buNone/>
              <a:defRPr sz="2000"/>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Tree>
    <p:extLst>
      <p:ext uri="{BB962C8B-B14F-4D97-AF65-F5344CB8AC3E}">
        <p14:creationId xmlns:p14="http://schemas.microsoft.com/office/powerpoint/2010/main" val="324336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599"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val="0"/>
              </a:ext>
            </a:extLst>
          </a:blip>
          <a:srcRect r="3674"/>
          <a:stretch/>
        </p:blipFill>
        <p:spPr>
          <a:xfrm rot="5400000">
            <a:off x="5794353" y="1258782"/>
            <a:ext cx="5935471" cy="4345393"/>
          </a:xfrm>
          <a:prstGeom prst="rect">
            <a:avLst/>
          </a:prstGeom>
        </p:spPr>
      </p:pic>
      <p:sp>
        <p:nvSpPr>
          <p:cNvPr id="11" name="Picture Placeholder 2"/>
          <p:cNvSpPr>
            <a:spLocks noGrp="1"/>
          </p:cNvSpPr>
          <p:nvPr>
            <p:ph type="pic" idx="13"/>
          </p:nvPr>
        </p:nvSpPr>
        <p:spPr bwMode="gray">
          <a:xfrm>
            <a:off x="7020011" y="771563"/>
            <a:ext cx="3486149" cy="5534025"/>
          </a:xfrm>
          <a:solidFill>
            <a:schemeClr val="bg2"/>
          </a:solidFill>
          <a:ln w="12700">
            <a:solidFill>
              <a:schemeClr val="bg2"/>
            </a:solidFill>
          </a:ln>
        </p:spPr>
        <p:txBody>
          <a:bodyPr tIns="136794">
            <a:noAutofit/>
          </a:bodyPr>
          <a:lstStyle>
            <a:lvl1pPr marL="0" indent="0" algn="ctr">
              <a:buNone/>
              <a:defRPr sz="2000"/>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1661" y="2019300"/>
            <a:ext cx="1877251" cy="3634952"/>
          </a:xfrm>
          <a:prstGeom prst="rect">
            <a:avLst/>
          </a:prstGeom>
        </p:spPr>
      </p:pic>
      <p:sp>
        <p:nvSpPr>
          <p:cNvPr id="18" name="Picture Placeholder 2"/>
          <p:cNvSpPr>
            <a:spLocks noGrp="1"/>
          </p:cNvSpPr>
          <p:nvPr>
            <p:ph type="pic" idx="14"/>
          </p:nvPr>
        </p:nvSpPr>
        <p:spPr bwMode="gray">
          <a:xfrm>
            <a:off x="4088968" y="2401240"/>
            <a:ext cx="1618488" cy="2894661"/>
          </a:xfrm>
          <a:solidFill>
            <a:schemeClr val="bg2"/>
          </a:solidFill>
          <a:ln w="12700">
            <a:solidFill>
              <a:schemeClr val="bg2"/>
            </a:solidFill>
          </a:ln>
        </p:spPr>
        <p:txBody>
          <a:bodyPr tIns="136794">
            <a:noAutofit/>
          </a:bodyPr>
          <a:lstStyle>
            <a:lvl1pPr marL="0" indent="0" algn="ctr">
              <a:buNone/>
              <a:defRPr sz="2000"/>
            </a:lvl1pPr>
            <a:lvl2pPr marL="455881" indent="0">
              <a:buNone/>
              <a:defRPr sz="2799"/>
            </a:lvl2pPr>
            <a:lvl3pPr marL="911861" indent="0">
              <a:buNone/>
              <a:defRPr sz="2399"/>
            </a:lvl3pPr>
            <a:lvl4pPr marL="1367782" indent="0">
              <a:buNone/>
              <a:defRPr sz="2000"/>
            </a:lvl4pPr>
            <a:lvl5pPr marL="1823724" indent="0">
              <a:buNone/>
              <a:defRPr sz="2000"/>
            </a:lvl5pPr>
            <a:lvl6pPr marL="2279607" indent="0">
              <a:buNone/>
              <a:defRPr sz="2000"/>
            </a:lvl6pPr>
            <a:lvl7pPr marL="2735577" indent="0">
              <a:buNone/>
              <a:defRPr sz="2000"/>
            </a:lvl7pPr>
            <a:lvl8pPr marL="3191497" indent="0">
              <a:buNone/>
              <a:defRPr sz="2000"/>
            </a:lvl8pPr>
            <a:lvl9pPr marL="3647444" indent="0">
              <a:buNone/>
              <a:defRPr sz="2000"/>
            </a:lvl9pPr>
          </a:lstStyle>
          <a:p>
            <a:r>
              <a:rPr lang="en-US" smtClean="0"/>
              <a:t>Click icon to add picture</a:t>
            </a:r>
            <a:endParaRPr dirty="0"/>
          </a:p>
        </p:txBody>
      </p:sp>
    </p:spTree>
    <p:extLst>
      <p:ext uri="{BB962C8B-B14F-4D97-AF65-F5344CB8AC3E}">
        <p14:creationId xmlns:p14="http://schemas.microsoft.com/office/powerpoint/2010/main" val="224701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172" tIns="45587" rIns="91172" bIns="45587" rtlCol="0" anchor="ctr"/>
          <a:lstStyle/>
          <a:p>
            <a:pPr algn="ctr" defTabSz="911861"/>
            <a:endParaRPr sz="1866" dirty="0">
              <a:solidFill>
                <a:srgbClr val="FFFFFF"/>
              </a:solidFill>
            </a:endParaRPr>
          </a:p>
        </p:txBody>
      </p:sp>
      <p:grpSp>
        <p:nvGrpSpPr>
          <p:cNvPr id="2" name="Group 1"/>
          <p:cNvGrpSpPr/>
          <p:nvPr/>
        </p:nvGrpSpPr>
        <p:grpSpPr>
          <a:xfrm>
            <a:off x="-285"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grpSp>
      <p:sp>
        <p:nvSpPr>
          <p:cNvPr id="3" name="Title 2"/>
          <p:cNvSpPr>
            <a:spLocks noGrp="1"/>
          </p:cNvSpPr>
          <p:nvPr>
            <p:ph type="title" hasCustomPrompt="1"/>
          </p:nvPr>
        </p:nvSpPr>
        <p:spPr>
          <a:xfrm>
            <a:off x="760413" y="609603"/>
            <a:ext cx="4572000" cy="2044700"/>
          </a:xfrm>
        </p:spPr>
        <p:txBody>
          <a:bodyPr/>
          <a:lstStyle>
            <a:lvl1pPr>
              <a:defRPr sz="13863" b="1"/>
            </a:lvl1pPr>
          </a:lstStyle>
          <a:p>
            <a:r>
              <a:rPr lang="en-US" dirty="0" smtClean="0"/>
              <a:t>XX</a:t>
            </a:r>
            <a:endParaRPr lang="en-US" dirty="0"/>
          </a:p>
        </p:txBody>
      </p:sp>
      <p:sp>
        <p:nvSpPr>
          <p:cNvPr id="22" name="Text Placeholder 12"/>
          <p:cNvSpPr>
            <a:spLocks noGrp="1"/>
          </p:cNvSpPr>
          <p:nvPr>
            <p:ph type="body" sz="quarter" idx="13" hasCustomPrompt="1"/>
          </p:nvPr>
        </p:nvSpPr>
        <p:spPr>
          <a:xfrm>
            <a:off x="760413" y="2666999"/>
            <a:ext cx="4572000" cy="1960881"/>
          </a:xfrm>
        </p:spPr>
        <p:txBody>
          <a:bodyPr>
            <a:noAutofit/>
          </a:bodyPr>
          <a:lstStyle>
            <a:lvl1pPr marL="1588" indent="0">
              <a:spcBef>
                <a:spcPts val="0"/>
              </a:spcBef>
              <a:buFontTx/>
              <a:buNone/>
              <a:defRPr sz="27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14" name="TextBox 13"/>
          <p:cNvSpPr txBox="1"/>
          <p:nvPr/>
        </p:nvSpPr>
        <p:spPr>
          <a:xfrm>
            <a:off x="5989725" y="6556248"/>
            <a:ext cx="2787651" cy="182880"/>
          </a:xfrm>
          <a:prstGeom prst="rect">
            <a:avLst/>
          </a:prstGeom>
          <a:noFill/>
        </p:spPr>
        <p:txBody>
          <a:bodyPr wrap="none" lIns="0" tIns="0" rIns="0" bIns="0" rtlCol="0" anchor="ctr" anchorCtr="0">
            <a:noAutofit/>
          </a:bodyPr>
          <a:lstStyle/>
          <a:p>
            <a:pPr defTabSz="911861"/>
            <a:r>
              <a:rPr sz="800" dirty="0">
                <a:solidFill>
                  <a:srgbClr val="5F5F5F">
                    <a:lumMod val="60000"/>
                    <a:lumOff val="40000"/>
                  </a:srgbClr>
                </a:solidFill>
              </a:rPr>
              <a:t>Copyright © 2014 Oracle and/or its affiliates. All rights reserved.  |</a:t>
            </a: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98" y="6263640"/>
            <a:ext cx="1622861" cy="594360"/>
          </a:xfrm>
          <a:prstGeom prst="rect">
            <a:avLst/>
          </a:prstGeom>
        </p:spPr>
      </p:pic>
    </p:spTree>
    <p:extLst>
      <p:ext uri="{BB962C8B-B14F-4D97-AF65-F5344CB8AC3E}">
        <p14:creationId xmlns:p14="http://schemas.microsoft.com/office/powerpoint/2010/main" val="312416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98" y="1371600"/>
            <a:ext cx="11125199" cy="889000"/>
          </a:xfrm>
          <a:prstGeom prst="rect">
            <a:avLst/>
          </a:prstGeom>
          <a:noFill/>
        </p:spPr>
        <p:txBody>
          <a:bodyPr wrap="none" lIns="0" tIns="0" rIns="0" bIns="0" rtlCol="0" anchor="b">
            <a:noAutofit/>
          </a:bodyPr>
          <a:lstStyle/>
          <a:p>
            <a:pPr defTabSz="911861">
              <a:lnSpc>
                <a:spcPct val="90000"/>
              </a:lnSpc>
            </a:pPr>
            <a:r>
              <a:rPr sz="3199" dirty="0">
                <a:solidFill>
                  <a:srgbClr val="5F5F5F"/>
                </a:solidFill>
              </a:rPr>
              <a:t>Safe Harbor Statement</a:t>
            </a:r>
          </a:p>
        </p:txBody>
      </p:sp>
      <p:sp>
        <p:nvSpPr>
          <p:cNvPr id="6" name="TextBox 5"/>
          <p:cNvSpPr txBox="1"/>
          <p:nvPr/>
        </p:nvSpPr>
        <p:spPr>
          <a:xfrm>
            <a:off x="531898" y="2514600"/>
            <a:ext cx="11125199" cy="2286000"/>
          </a:xfrm>
          <a:prstGeom prst="rect">
            <a:avLst/>
          </a:prstGeom>
          <a:noFill/>
        </p:spPr>
        <p:txBody>
          <a:bodyPr wrap="square" lIns="0" tIns="0" rIns="0" bIns="0" rtlCol="0" anchor="t">
            <a:noAutofit/>
          </a:bodyPr>
          <a:lstStyle/>
          <a:p>
            <a:pPr defTabSz="911861">
              <a:lnSpc>
                <a:spcPct val="90000"/>
              </a:lnSpc>
            </a:pPr>
            <a:r>
              <a:rPr sz="2399"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8777290" y="6556248"/>
            <a:ext cx="2498722" cy="182880"/>
          </a:xfrm>
          <a:prstGeom prst="rect">
            <a:avLst/>
          </a:prstGeom>
        </p:spPr>
        <p:txBody>
          <a:bodyPr lIns="91300" tIns="45650" rIns="91300" bIns="45650">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19453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98" y="1371600"/>
            <a:ext cx="11125199" cy="889000"/>
          </a:xfrm>
          <a:prstGeom prst="rect">
            <a:avLst/>
          </a:prstGeom>
          <a:noFill/>
        </p:spPr>
        <p:txBody>
          <a:bodyPr wrap="none" lIns="0" tIns="0" rIns="0" bIns="0" rtlCol="0" anchor="b">
            <a:noAutofit/>
          </a:bodyPr>
          <a:lstStyle/>
          <a:p>
            <a:pPr defTabSz="911861">
              <a:lnSpc>
                <a:spcPct val="90000"/>
              </a:lnSpc>
            </a:pPr>
            <a:r>
              <a:rPr sz="3199" dirty="0">
                <a:solidFill>
                  <a:srgbClr val="5F5F5F"/>
                </a:solidFill>
              </a:rPr>
              <a:t>Safe Harbor Statement</a:t>
            </a:r>
          </a:p>
        </p:txBody>
      </p:sp>
      <p:sp>
        <p:nvSpPr>
          <p:cNvPr id="6" name="TextBox 5"/>
          <p:cNvSpPr txBox="1"/>
          <p:nvPr/>
        </p:nvSpPr>
        <p:spPr>
          <a:xfrm>
            <a:off x="531898" y="2514600"/>
            <a:ext cx="11125199" cy="2286000"/>
          </a:xfrm>
          <a:prstGeom prst="rect">
            <a:avLst/>
          </a:prstGeom>
          <a:noFill/>
        </p:spPr>
        <p:txBody>
          <a:bodyPr wrap="square" lIns="0" tIns="0" rIns="0" bIns="0" rtlCol="0" anchor="t">
            <a:noAutofit/>
          </a:bodyPr>
          <a:lstStyle/>
          <a:p>
            <a:pPr defTabSz="911861">
              <a:lnSpc>
                <a:spcPct val="90000"/>
              </a:lnSpc>
            </a:pPr>
            <a:r>
              <a:rPr sz="2399"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8777290" y="6556248"/>
            <a:ext cx="2498722" cy="182880"/>
          </a:xfrm>
          <a:prstGeom prst="rect">
            <a:avLst/>
          </a:prstGeom>
        </p:spPr>
        <p:txBody>
          <a:bodyPr lIns="91300" tIns="45650" rIns="91300" bIns="45650">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62003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2"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146040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0863" y="2313433"/>
            <a:ext cx="6547104" cy="1832339"/>
          </a:xfrm>
          <a:prstGeom prst="rect">
            <a:avLst/>
          </a:prstGeom>
        </p:spPr>
      </p:pic>
    </p:spTree>
    <p:extLst>
      <p:ext uri="{BB962C8B-B14F-4D97-AF65-F5344CB8AC3E}">
        <p14:creationId xmlns:p14="http://schemas.microsoft.com/office/powerpoint/2010/main" val="20253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6" y="129397"/>
            <a:ext cx="11912778" cy="6547451"/>
          </a:xfrm>
          <a:prstGeom prst="rect">
            <a:avLst/>
          </a:prstGeom>
          <a:noFill/>
          <a:ln>
            <a:noFill/>
          </a:ln>
        </p:spPr>
      </p:pic>
      <p:grpSp>
        <p:nvGrpSpPr>
          <p:cNvPr id="3" name="Group 2"/>
          <p:cNvGrpSpPr/>
          <p:nvPr userDrawn="1"/>
        </p:nvGrpSpPr>
        <p:grpSpPr>
          <a:xfrm>
            <a:off x="-285" y="0"/>
            <a:ext cx="12189400"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9" y="2843829"/>
            <a:ext cx="4544568" cy="569547"/>
          </a:xfrm>
          <a:prstGeom prst="rect">
            <a:avLst/>
          </a:prstGeom>
        </p:spPr>
      </p:pic>
    </p:spTree>
    <p:extLst>
      <p:ext uri="{BB962C8B-B14F-4D97-AF65-F5344CB8AC3E}">
        <p14:creationId xmlns:p14="http://schemas.microsoft.com/office/powerpoint/2010/main" val="6912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4" y="1524001"/>
            <a:ext cx="11126522" cy="4419600"/>
          </a:xfrm>
        </p:spPr>
        <p:txBody>
          <a:bodyPr vert="eaVert">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solidFill>
                  <a:srgbClr val="5F5F5F">
                    <a:lumMod val="60000"/>
                    <a:lumOff val="40000"/>
                  </a:srgbClr>
                </a:solidFill>
              </a:rPr>
              <a:pPr/>
              <a:t>10/18/2018</a:t>
            </a:fld>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noAutofit/>
          </a:bodyPr>
          <a:lstStyle/>
          <a:p>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Tree>
    <p:extLst>
      <p:ext uri="{BB962C8B-B14F-4D97-AF65-F5344CB8AC3E}">
        <p14:creationId xmlns:p14="http://schemas.microsoft.com/office/powerpoint/2010/main" val="27726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9973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2_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471"/>
            <a:ext cx="10969924" cy="1025071"/>
          </a:xfrm>
        </p:spPr>
        <p:txBody>
          <a:bodyPr anchor="t" anchorCtr="0"/>
          <a:lstStyle/>
          <a:p>
            <a:r>
              <a:rPr lang="en-US" smtClean="0"/>
              <a:t>Click to edit Master title style</a:t>
            </a:r>
            <a:endParaRPr lang="en-US" dirty="0"/>
          </a:p>
        </p:txBody>
      </p:sp>
      <p:sp>
        <p:nvSpPr>
          <p:cNvPr id="5" name="Rectangle 4"/>
          <p:cNvSpPr/>
          <p:nvPr userDrawn="1"/>
        </p:nvSpPr>
        <p:spPr>
          <a:xfrm>
            <a:off x="0" y="0"/>
            <a:ext cx="7678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542" tIns="60771" rIns="121542" bIns="60771" rtlCol="0" anchor="ctr"/>
          <a:lstStyle/>
          <a:p>
            <a:pPr algn="ctr" defTabSz="911861"/>
            <a:endParaRPr lang="en-US" sz="1866" dirty="0">
              <a:solidFill>
                <a:prstClr val="white"/>
              </a:solidFill>
            </a:endParaRPr>
          </a:p>
        </p:txBody>
      </p:sp>
    </p:spTree>
    <p:extLst>
      <p:ext uri="{BB962C8B-B14F-4D97-AF65-F5344CB8AC3E}">
        <p14:creationId xmlns:p14="http://schemas.microsoft.com/office/powerpoint/2010/main" val="319974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7"/>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666">
                <a:solidFill>
                  <a:schemeClr val="accent1"/>
                </a:solidFill>
              </a:defRPr>
            </a:lvl1pPr>
            <a:lvl2pPr marL="607801" indent="0">
              <a:buFontTx/>
              <a:buNone/>
              <a:defRPr/>
            </a:lvl2pPr>
            <a:lvl3pPr marL="1215603" indent="0">
              <a:buFontTx/>
              <a:buNone/>
              <a:defRPr/>
            </a:lvl3pPr>
            <a:lvl4pPr marL="1823404" indent="0">
              <a:buFontTx/>
              <a:buNone/>
              <a:defRPr/>
            </a:lvl4pPr>
            <a:lvl5pPr marL="2431199"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682622845"/>
      </p:ext>
    </p:extLst>
  </p:cSld>
  <p:clrMapOvr>
    <a:masterClrMapping/>
  </p:clrMapOvr>
  <p:transition spd="med">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0908128"/>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77103" y="1552231"/>
            <a:ext cx="10544603" cy="4396316"/>
          </a:xfrm>
        </p:spPr>
        <p:txBody>
          <a:bodyPr/>
          <a:lstStyle>
            <a:lvl1pPr>
              <a:defRPr sz="3199"/>
            </a:lvl1pPr>
            <a:lvl2pPr>
              <a:defRPr sz="2666"/>
            </a:lvl2pPr>
            <a:lvl3pPr>
              <a:defRPr sz="2399"/>
            </a:lvl3pPr>
            <a:lvl4pPr>
              <a:defRPr sz="2399"/>
            </a:lvl4pPr>
            <a:lvl5pPr>
              <a:defRPr sz="2399"/>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hasCustomPrompt="1"/>
          </p:nvPr>
        </p:nvSpPr>
        <p:spPr>
          <a:xfrm>
            <a:off x="1077105" y="878222"/>
            <a:ext cx="10849323" cy="424921"/>
          </a:xfrm>
        </p:spPr>
        <p:txBody>
          <a:bodyPr/>
          <a:lstStyle>
            <a:lvl1pPr marL="0" indent="0">
              <a:buNone/>
              <a:defRPr sz="3199">
                <a:solidFill>
                  <a:schemeClr val="tx2"/>
                </a:solidFill>
              </a:defRPr>
            </a:lvl1pPr>
            <a:lvl2pPr>
              <a:defRPr sz="2000"/>
            </a:lvl2pPr>
            <a:lvl3pPr>
              <a:defRPr sz="1600"/>
            </a:lvl3pPr>
            <a:lvl4pPr>
              <a:defRPr sz="1466"/>
            </a:lvl4pPr>
            <a:lvl5pPr>
              <a:defRPr sz="1466"/>
            </a:lvl5pPr>
            <a:lvl6pPr>
              <a:defRPr sz="1466"/>
            </a:lvl6pPr>
            <a:lvl7pPr>
              <a:defRPr sz="1466"/>
            </a:lvl7pPr>
            <a:lvl8pPr>
              <a:defRPr sz="1466"/>
            </a:lvl8pPr>
            <a:lvl9pPr>
              <a:defRPr sz="1466"/>
            </a:lvl9pPr>
          </a:lstStyle>
          <a:p>
            <a:pPr lvl="0"/>
            <a:r>
              <a:rPr lang="en-US" dirty="0" smtClean="0"/>
              <a:t>Click to edit Subtitle</a:t>
            </a:r>
          </a:p>
        </p:txBody>
      </p:sp>
      <p:sp>
        <p:nvSpPr>
          <p:cNvPr id="5" name="Footer Placeholder 4"/>
          <p:cNvSpPr>
            <a:spLocks noGrp="1"/>
          </p:cNvSpPr>
          <p:nvPr>
            <p:ph type="ftr" sz="quarter" idx="10"/>
          </p:nvPr>
        </p:nvSpPr>
        <p:spPr>
          <a:xfrm>
            <a:off x="8048027" y="6389253"/>
            <a:ext cx="3859795" cy="366183"/>
          </a:xfrm>
          <a:prstGeom prst="rect">
            <a:avLst/>
          </a:prstGeom>
        </p:spPr>
        <p:txBody>
          <a:bodyPr lIns="91300" tIns="45650" rIns="91300" bIns="45650"/>
          <a:lstStyle>
            <a:lvl1pPr>
              <a:defRPr/>
            </a:lvl1pPr>
          </a:lstStyle>
          <a:p>
            <a:pPr>
              <a:defRPr/>
            </a:pPr>
            <a:endParaRPr lang="en-US" dirty="0">
              <a:solidFill>
                <a:srgbClr val="5F5F5F">
                  <a:lumMod val="60000"/>
                  <a:lumOff val="40000"/>
                </a:srgbClr>
              </a:solidFill>
            </a:endParaRPr>
          </a:p>
        </p:txBody>
      </p:sp>
    </p:spTree>
    <p:extLst>
      <p:ext uri="{BB962C8B-B14F-4D97-AF65-F5344CB8AC3E}">
        <p14:creationId xmlns:p14="http://schemas.microsoft.com/office/powerpoint/2010/main" val="1662921965"/>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73" y="739836"/>
            <a:ext cx="11125199"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399" b="1">
                <a:solidFill>
                  <a:schemeClr val="tx1"/>
                </a:solidFill>
              </a:defRPr>
            </a:lvl1pPr>
            <a:lvl2pPr marL="456267" indent="0" algn="ctr">
              <a:buNone/>
              <a:defRPr>
                <a:solidFill>
                  <a:schemeClr val="tx1">
                    <a:tint val="75000"/>
                  </a:schemeClr>
                </a:solidFill>
              </a:defRPr>
            </a:lvl2pPr>
            <a:lvl3pPr marL="912621" indent="0" algn="ctr">
              <a:buNone/>
              <a:defRPr>
                <a:solidFill>
                  <a:schemeClr val="tx1">
                    <a:tint val="75000"/>
                  </a:schemeClr>
                </a:solidFill>
              </a:defRPr>
            </a:lvl3pPr>
            <a:lvl4pPr marL="1368920" indent="0" algn="ctr">
              <a:buNone/>
              <a:defRPr>
                <a:solidFill>
                  <a:schemeClr val="tx1">
                    <a:tint val="75000"/>
                  </a:schemeClr>
                </a:solidFill>
              </a:defRPr>
            </a:lvl4pPr>
            <a:lvl5pPr marL="1825244" indent="0" algn="ctr">
              <a:buNone/>
              <a:defRPr>
                <a:solidFill>
                  <a:schemeClr val="tx1">
                    <a:tint val="75000"/>
                  </a:schemeClr>
                </a:solidFill>
              </a:defRPr>
            </a:lvl5pPr>
            <a:lvl6pPr marL="2281516" indent="0" algn="ctr">
              <a:buNone/>
              <a:defRPr>
                <a:solidFill>
                  <a:schemeClr val="tx1">
                    <a:tint val="75000"/>
                  </a:schemeClr>
                </a:solidFill>
              </a:defRPr>
            </a:lvl6pPr>
            <a:lvl7pPr marL="2737855" indent="0" algn="ctr">
              <a:buNone/>
              <a:defRPr>
                <a:solidFill>
                  <a:schemeClr val="tx1">
                    <a:tint val="75000"/>
                  </a:schemeClr>
                </a:solidFill>
              </a:defRPr>
            </a:lvl7pPr>
            <a:lvl8pPr marL="3194161" indent="0" algn="ctr">
              <a:buNone/>
              <a:defRPr>
                <a:solidFill>
                  <a:schemeClr val="tx1">
                    <a:tint val="75000"/>
                  </a:schemeClr>
                </a:solidFill>
              </a:defRPr>
            </a:lvl8pPr>
            <a:lvl9pPr marL="3650484"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73" y="3429452"/>
            <a:ext cx="11125199"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11" name="TextBox 10"/>
          <p:cNvSpPr txBox="1"/>
          <p:nvPr/>
        </p:nvSpPr>
        <p:spPr>
          <a:xfrm>
            <a:off x="5989698" y="6556248"/>
            <a:ext cx="2787651" cy="182880"/>
          </a:xfrm>
          <a:prstGeom prst="rect">
            <a:avLst/>
          </a:prstGeom>
          <a:noFill/>
        </p:spPr>
        <p:txBody>
          <a:bodyPr wrap="none" lIns="0" tIns="0" rIns="0" bIns="0" rtlCol="0" anchor="ctr" anchorCtr="0">
            <a:noAutofit/>
          </a:bodyPr>
          <a:lstStyle/>
          <a:p>
            <a:pPr defTabSz="912621"/>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934200"/>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872" y="6263640"/>
            <a:ext cx="1622861" cy="594360"/>
          </a:xfrm>
          <a:prstGeom prst="rect">
            <a:avLst/>
          </a:prstGeom>
        </p:spPr>
      </p:pic>
    </p:spTree>
    <p:extLst>
      <p:ext uri="{BB962C8B-B14F-4D97-AF65-F5344CB8AC3E}">
        <p14:creationId xmlns:p14="http://schemas.microsoft.com/office/powerpoint/2010/main" val="118234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3839">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73" y="739836"/>
            <a:ext cx="11125199"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399" b="1">
                <a:solidFill>
                  <a:schemeClr val="tx1"/>
                </a:solidFill>
              </a:defRPr>
            </a:lvl1pPr>
            <a:lvl2pPr marL="456267" indent="0" algn="ctr">
              <a:buNone/>
              <a:defRPr>
                <a:solidFill>
                  <a:schemeClr val="tx1">
                    <a:tint val="75000"/>
                  </a:schemeClr>
                </a:solidFill>
              </a:defRPr>
            </a:lvl2pPr>
            <a:lvl3pPr marL="912621" indent="0" algn="ctr">
              <a:buNone/>
              <a:defRPr>
                <a:solidFill>
                  <a:schemeClr val="tx1">
                    <a:tint val="75000"/>
                  </a:schemeClr>
                </a:solidFill>
              </a:defRPr>
            </a:lvl3pPr>
            <a:lvl4pPr marL="1368920" indent="0" algn="ctr">
              <a:buNone/>
              <a:defRPr>
                <a:solidFill>
                  <a:schemeClr val="tx1">
                    <a:tint val="75000"/>
                  </a:schemeClr>
                </a:solidFill>
              </a:defRPr>
            </a:lvl4pPr>
            <a:lvl5pPr marL="1825244" indent="0" algn="ctr">
              <a:buNone/>
              <a:defRPr>
                <a:solidFill>
                  <a:schemeClr val="tx1">
                    <a:tint val="75000"/>
                  </a:schemeClr>
                </a:solidFill>
              </a:defRPr>
            </a:lvl5pPr>
            <a:lvl6pPr marL="2281516" indent="0" algn="ctr">
              <a:buNone/>
              <a:defRPr>
                <a:solidFill>
                  <a:schemeClr val="tx1">
                    <a:tint val="75000"/>
                  </a:schemeClr>
                </a:solidFill>
              </a:defRPr>
            </a:lvl6pPr>
            <a:lvl7pPr marL="2737855" indent="0" algn="ctr">
              <a:buNone/>
              <a:defRPr>
                <a:solidFill>
                  <a:schemeClr val="tx1">
                    <a:tint val="75000"/>
                  </a:schemeClr>
                </a:solidFill>
              </a:defRPr>
            </a:lvl7pPr>
            <a:lvl8pPr marL="3194161" indent="0" algn="ctr">
              <a:buNone/>
              <a:defRPr>
                <a:solidFill>
                  <a:schemeClr val="tx1">
                    <a:tint val="75000"/>
                  </a:schemeClr>
                </a:solidFill>
              </a:defRPr>
            </a:lvl8pPr>
            <a:lvl9pPr marL="3650484"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11" name="TextBox 10"/>
          <p:cNvSpPr txBox="1"/>
          <p:nvPr/>
        </p:nvSpPr>
        <p:spPr>
          <a:xfrm>
            <a:off x="5989698" y="6556248"/>
            <a:ext cx="2787651" cy="182880"/>
          </a:xfrm>
          <a:prstGeom prst="rect">
            <a:avLst/>
          </a:prstGeom>
          <a:noFill/>
        </p:spPr>
        <p:txBody>
          <a:bodyPr wrap="none" lIns="0" tIns="0" rIns="0" bIns="0" rtlCol="0" anchor="ctr" anchorCtr="0">
            <a:noAutofit/>
          </a:bodyPr>
          <a:lstStyle/>
          <a:p>
            <a:pPr defTabSz="912621"/>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934200"/>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72" y="6263640"/>
            <a:ext cx="1622861" cy="594360"/>
          </a:xfrm>
          <a:prstGeom prst="rect">
            <a:avLst/>
          </a:prstGeom>
        </p:spPr>
      </p:pic>
    </p:spTree>
    <p:extLst>
      <p:ext uri="{BB962C8B-B14F-4D97-AF65-F5344CB8AC3E}">
        <p14:creationId xmlns:p14="http://schemas.microsoft.com/office/powerpoint/2010/main" val="248023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4745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52" tIns="45627" rIns="91252" bIns="45627" rtlCol="0" anchor="ctr"/>
          <a:lstStyle/>
          <a:p>
            <a:pPr algn="ctr" defTabSz="912621"/>
            <a:endParaRPr sz="1866" dirty="0">
              <a:solidFill>
                <a:srgbClr val="FFFFFF"/>
              </a:solidFill>
            </a:endParaRPr>
          </a:p>
        </p:txBody>
      </p:sp>
      <p:sp>
        <p:nvSpPr>
          <p:cNvPr id="2" name="Title 1"/>
          <p:cNvSpPr>
            <a:spLocks noGrp="1"/>
          </p:cNvSpPr>
          <p:nvPr>
            <p:ph type="ctrTitle"/>
          </p:nvPr>
        </p:nvSpPr>
        <p:spPr>
          <a:xfrm>
            <a:off x="531813" y="739836"/>
            <a:ext cx="8763000"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399" b="1">
                <a:solidFill>
                  <a:schemeClr val="tx1"/>
                </a:solidFill>
              </a:defRPr>
            </a:lvl1pPr>
            <a:lvl2pPr marL="456267" indent="0" algn="ctr">
              <a:buNone/>
              <a:defRPr>
                <a:solidFill>
                  <a:schemeClr val="tx1">
                    <a:tint val="75000"/>
                  </a:schemeClr>
                </a:solidFill>
              </a:defRPr>
            </a:lvl2pPr>
            <a:lvl3pPr marL="912621" indent="0" algn="ctr">
              <a:buNone/>
              <a:defRPr>
                <a:solidFill>
                  <a:schemeClr val="tx1">
                    <a:tint val="75000"/>
                  </a:schemeClr>
                </a:solidFill>
              </a:defRPr>
            </a:lvl3pPr>
            <a:lvl4pPr marL="1368920" indent="0" algn="ctr">
              <a:buNone/>
              <a:defRPr>
                <a:solidFill>
                  <a:schemeClr val="tx1">
                    <a:tint val="75000"/>
                  </a:schemeClr>
                </a:solidFill>
              </a:defRPr>
            </a:lvl4pPr>
            <a:lvl5pPr marL="1825244" indent="0" algn="ctr">
              <a:buNone/>
              <a:defRPr>
                <a:solidFill>
                  <a:schemeClr val="tx1">
                    <a:tint val="75000"/>
                  </a:schemeClr>
                </a:solidFill>
              </a:defRPr>
            </a:lvl5pPr>
            <a:lvl6pPr marL="2281516" indent="0" algn="ctr">
              <a:buNone/>
              <a:defRPr>
                <a:solidFill>
                  <a:schemeClr val="tx1">
                    <a:tint val="75000"/>
                  </a:schemeClr>
                </a:solidFill>
              </a:defRPr>
            </a:lvl6pPr>
            <a:lvl7pPr marL="2737855" indent="0" algn="ctr">
              <a:buNone/>
              <a:defRPr>
                <a:solidFill>
                  <a:schemeClr val="tx1">
                    <a:tint val="75000"/>
                  </a:schemeClr>
                </a:solidFill>
              </a:defRPr>
            </a:lvl7pPr>
            <a:lvl8pPr marL="3194161" indent="0" algn="ctr">
              <a:buNone/>
              <a:defRPr>
                <a:solidFill>
                  <a:schemeClr val="tx1">
                    <a:tint val="75000"/>
                  </a:schemeClr>
                </a:solidFill>
              </a:defRPr>
            </a:lvl8pPr>
            <a:lvl9pPr marL="3650484"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2"/>
            <a:ext cx="8763000"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solidFill>
                  <a:srgbClr val="FFFFFF">
                    <a:lumMod val="60000"/>
                    <a:lumOff val="40000"/>
                  </a:srgbClr>
                </a:solidFill>
              </a:rPr>
              <a:pPr/>
              <a:t>10/18/2018</a:t>
            </a:fld>
            <a:endParaRPr dirty="0">
              <a:solidFill>
                <a:srgbClr val="FFFFFF">
                  <a:lumMod val="60000"/>
                  <a:lumOff val="40000"/>
                </a:srgbClr>
              </a:solidFill>
            </a:endParaRPr>
          </a:p>
        </p:txBody>
      </p:sp>
      <p:sp>
        <p:nvSpPr>
          <p:cNvPr id="11" name="TextBox 10"/>
          <p:cNvSpPr txBox="1"/>
          <p:nvPr/>
        </p:nvSpPr>
        <p:spPr>
          <a:xfrm>
            <a:off x="5989698" y="6556248"/>
            <a:ext cx="2787651" cy="182880"/>
          </a:xfrm>
          <a:prstGeom prst="rect">
            <a:avLst/>
          </a:prstGeom>
          <a:noFill/>
        </p:spPr>
        <p:txBody>
          <a:bodyPr wrap="none" lIns="0" tIns="0" rIns="0" bIns="0" rtlCol="0" anchor="ctr" anchorCtr="0">
            <a:noAutofit/>
          </a:bodyPr>
          <a:lstStyle/>
          <a:p>
            <a:pPr defTabSz="912621"/>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934200"/>
            <a:ext cx="381661" cy="182880"/>
          </a:xfrm>
          <a:prstGeom prst="rect">
            <a:avLst/>
          </a:prstGeom>
        </p:spPr>
        <p:txBody>
          <a:bodyPr lIns="91300" tIns="45650" rIns="91300" bIns="45650"/>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72" y="6263640"/>
            <a:ext cx="1622861" cy="594360"/>
          </a:xfrm>
          <a:prstGeom prst="rect">
            <a:avLst/>
          </a:prstGeom>
        </p:spPr>
      </p:pic>
    </p:spTree>
    <p:extLst>
      <p:ext uri="{BB962C8B-B14F-4D97-AF65-F5344CB8AC3E}">
        <p14:creationId xmlns:p14="http://schemas.microsoft.com/office/powerpoint/2010/main" val="2213145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52" tIns="45627" rIns="91252" bIns="45627" rtlCol="0" anchor="ctr"/>
          <a:lstStyle/>
          <a:p>
            <a:pPr algn="ctr" defTabSz="912621"/>
            <a:endParaRPr sz="1866" dirty="0">
              <a:solidFill>
                <a:srgbClr val="FFFFFF"/>
              </a:solidFill>
            </a:endParaRPr>
          </a:p>
        </p:txBody>
      </p:sp>
      <p:sp>
        <p:nvSpPr>
          <p:cNvPr id="2" name="Title 1"/>
          <p:cNvSpPr>
            <a:spLocks noGrp="1"/>
          </p:cNvSpPr>
          <p:nvPr>
            <p:ph type="ctrTitle"/>
          </p:nvPr>
        </p:nvSpPr>
        <p:spPr>
          <a:xfrm>
            <a:off x="531813" y="739836"/>
            <a:ext cx="8763000"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399" b="1">
                <a:solidFill>
                  <a:schemeClr val="tx1"/>
                </a:solidFill>
              </a:defRPr>
            </a:lvl1pPr>
            <a:lvl2pPr marL="456267" indent="0" algn="ctr">
              <a:buNone/>
              <a:defRPr>
                <a:solidFill>
                  <a:schemeClr val="tx1">
                    <a:tint val="75000"/>
                  </a:schemeClr>
                </a:solidFill>
              </a:defRPr>
            </a:lvl2pPr>
            <a:lvl3pPr marL="912621" indent="0" algn="ctr">
              <a:buNone/>
              <a:defRPr>
                <a:solidFill>
                  <a:schemeClr val="tx1">
                    <a:tint val="75000"/>
                  </a:schemeClr>
                </a:solidFill>
              </a:defRPr>
            </a:lvl3pPr>
            <a:lvl4pPr marL="1368920" indent="0" algn="ctr">
              <a:buNone/>
              <a:defRPr>
                <a:solidFill>
                  <a:schemeClr val="tx1">
                    <a:tint val="75000"/>
                  </a:schemeClr>
                </a:solidFill>
              </a:defRPr>
            </a:lvl4pPr>
            <a:lvl5pPr marL="1825244" indent="0" algn="ctr">
              <a:buNone/>
              <a:defRPr>
                <a:solidFill>
                  <a:schemeClr val="tx1">
                    <a:tint val="75000"/>
                  </a:schemeClr>
                </a:solidFill>
              </a:defRPr>
            </a:lvl5pPr>
            <a:lvl6pPr marL="2281516" indent="0" algn="ctr">
              <a:buNone/>
              <a:defRPr>
                <a:solidFill>
                  <a:schemeClr val="tx1">
                    <a:tint val="75000"/>
                  </a:schemeClr>
                </a:solidFill>
              </a:defRPr>
            </a:lvl6pPr>
            <a:lvl7pPr marL="2737855" indent="0" algn="ctr">
              <a:buNone/>
              <a:defRPr>
                <a:solidFill>
                  <a:schemeClr val="tx1">
                    <a:tint val="75000"/>
                  </a:schemeClr>
                </a:solidFill>
              </a:defRPr>
            </a:lvl7pPr>
            <a:lvl8pPr marL="3194161" indent="0" algn="ctr">
              <a:buNone/>
              <a:defRPr>
                <a:solidFill>
                  <a:schemeClr val="tx1">
                    <a:tint val="75000"/>
                  </a:schemeClr>
                </a:solidFill>
              </a:defRPr>
            </a:lvl8pPr>
            <a:lvl9pPr marL="3650484"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2"/>
            <a:ext cx="8763000"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10/18/2018</a:t>
            </a:fld>
            <a:endParaRPr dirty="0">
              <a:solidFill>
                <a:srgbClr val="FFFFFF">
                  <a:lumMod val="60000"/>
                  <a:lumOff val="40000"/>
                </a:srgbClr>
              </a:solidFill>
            </a:endParaRPr>
          </a:p>
        </p:txBody>
      </p:sp>
      <p:sp>
        <p:nvSpPr>
          <p:cNvPr id="11" name="TextBox 10"/>
          <p:cNvSpPr txBox="1"/>
          <p:nvPr/>
        </p:nvSpPr>
        <p:spPr>
          <a:xfrm>
            <a:off x="5989698" y="6556248"/>
            <a:ext cx="2787651" cy="182880"/>
          </a:xfrm>
          <a:prstGeom prst="rect">
            <a:avLst/>
          </a:prstGeom>
          <a:noFill/>
        </p:spPr>
        <p:txBody>
          <a:bodyPr wrap="none" lIns="0" tIns="0" rIns="0" bIns="0" rtlCol="0" anchor="ctr" anchorCtr="0">
            <a:noAutofit/>
          </a:bodyPr>
          <a:lstStyle/>
          <a:p>
            <a:pPr defTabSz="912621"/>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934200"/>
            <a:ext cx="381661" cy="182880"/>
          </a:xfrm>
          <a:prstGeom prst="rect">
            <a:avLst/>
          </a:prstGeom>
        </p:spPr>
        <p:txBody>
          <a:bodyPr lIns="91300" tIns="45650" rIns="91300" bIns="45650"/>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252" tIns="45627" rIns="91252" bIns="45627" rtlCol="0" anchor="ctr"/>
          <a:lstStyle/>
          <a:p>
            <a:pPr algn="ctr" defTabSz="912621"/>
            <a:endParaRPr sz="1866" dirty="0">
              <a:solidFill>
                <a:srgbClr val="FFFFFF"/>
              </a:solidFill>
            </a:endParaRPr>
          </a:p>
        </p:txBody>
      </p:sp>
      <p:sp>
        <p:nvSpPr>
          <p:cNvPr id="21"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66" baseline="0">
                <a:solidFill>
                  <a:schemeClr val="bg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72" y="6263640"/>
            <a:ext cx="1622861" cy="594360"/>
          </a:xfrm>
          <a:prstGeom prst="rect">
            <a:avLst/>
          </a:prstGeom>
        </p:spPr>
      </p:pic>
    </p:spTree>
    <p:extLst>
      <p:ext uri="{BB962C8B-B14F-4D97-AF65-F5344CB8AC3E}">
        <p14:creationId xmlns:p14="http://schemas.microsoft.com/office/powerpoint/2010/main" val="3100253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52" tIns="45627" rIns="91252" bIns="45627" rtlCol="0" anchor="ctr"/>
          <a:lstStyle/>
          <a:p>
            <a:pPr algn="ctr" defTabSz="912621"/>
            <a:endParaRPr sz="1866" dirty="0">
              <a:solidFill>
                <a:srgbClr val="FFFFFF"/>
              </a:solidFill>
            </a:endParaRPr>
          </a:p>
        </p:txBody>
      </p:sp>
      <p:sp>
        <p:nvSpPr>
          <p:cNvPr id="2" name="Title 1"/>
          <p:cNvSpPr>
            <a:spLocks noGrp="1"/>
          </p:cNvSpPr>
          <p:nvPr>
            <p:ph type="ctrTitle"/>
          </p:nvPr>
        </p:nvSpPr>
        <p:spPr>
          <a:xfrm>
            <a:off x="531813" y="739836"/>
            <a:ext cx="8763000"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399" b="1">
                <a:solidFill>
                  <a:schemeClr val="tx1"/>
                </a:solidFill>
              </a:defRPr>
            </a:lvl1pPr>
            <a:lvl2pPr marL="456267" indent="0" algn="ctr">
              <a:buNone/>
              <a:defRPr>
                <a:solidFill>
                  <a:schemeClr val="tx1">
                    <a:tint val="75000"/>
                  </a:schemeClr>
                </a:solidFill>
              </a:defRPr>
            </a:lvl2pPr>
            <a:lvl3pPr marL="912621" indent="0" algn="ctr">
              <a:buNone/>
              <a:defRPr>
                <a:solidFill>
                  <a:schemeClr val="tx1">
                    <a:tint val="75000"/>
                  </a:schemeClr>
                </a:solidFill>
              </a:defRPr>
            </a:lvl3pPr>
            <a:lvl4pPr marL="1368920" indent="0" algn="ctr">
              <a:buNone/>
              <a:defRPr>
                <a:solidFill>
                  <a:schemeClr val="tx1">
                    <a:tint val="75000"/>
                  </a:schemeClr>
                </a:solidFill>
              </a:defRPr>
            </a:lvl4pPr>
            <a:lvl5pPr marL="1825244" indent="0" algn="ctr">
              <a:buNone/>
              <a:defRPr>
                <a:solidFill>
                  <a:schemeClr val="tx1">
                    <a:tint val="75000"/>
                  </a:schemeClr>
                </a:solidFill>
              </a:defRPr>
            </a:lvl5pPr>
            <a:lvl6pPr marL="2281516" indent="0" algn="ctr">
              <a:buNone/>
              <a:defRPr>
                <a:solidFill>
                  <a:schemeClr val="tx1">
                    <a:tint val="75000"/>
                  </a:schemeClr>
                </a:solidFill>
              </a:defRPr>
            </a:lvl6pPr>
            <a:lvl7pPr marL="2737855" indent="0" algn="ctr">
              <a:buNone/>
              <a:defRPr>
                <a:solidFill>
                  <a:schemeClr val="tx1">
                    <a:tint val="75000"/>
                  </a:schemeClr>
                </a:solidFill>
              </a:defRPr>
            </a:lvl7pPr>
            <a:lvl8pPr marL="3194161" indent="0" algn="ctr">
              <a:buNone/>
              <a:defRPr>
                <a:solidFill>
                  <a:schemeClr val="tx1">
                    <a:tint val="75000"/>
                  </a:schemeClr>
                </a:solidFill>
              </a:defRPr>
            </a:lvl8pPr>
            <a:lvl9pPr marL="3650484"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2"/>
            <a:ext cx="8763000"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10/18/2018</a:t>
            </a:fld>
            <a:endParaRPr dirty="0">
              <a:solidFill>
                <a:srgbClr val="FFFFFF">
                  <a:lumMod val="60000"/>
                  <a:lumOff val="40000"/>
                </a:srgbClr>
              </a:solidFill>
            </a:endParaRPr>
          </a:p>
        </p:txBody>
      </p:sp>
      <p:sp>
        <p:nvSpPr>
          <p:cNvPr id="11" name="TextBox 10"/>
          <p:cNvSpPr txBox="1"/>
          <p:nvPr/>
        </p:nvSpPr>
        <p:spPr>
          <a:xfrm>
            <a:off x="5989698" y="6556248"/>
            <a:ext cx="2787651" cy="182880"/>
          </a:xfrm>
          <a:prstGeom prst="rect">
            <a:avLst/>
          </a:prstGeom>
          <a:noFill/>
        </p:spPr>
        <p:txBody>
          <a:bodyPr wrap="none" lIns="0" tIns="0" rIns="0" bIns="0" rtlCol="0" anchor="ctr" anchorCtr="0">
            <a:noAutofit/>
          </a:bodyPr>
          <a:lstStyle/>
          <a:p>
            <a:pPr defTabSz="912621"/>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934200"/>
            <a:ext cx="381661" cy="182880"/>
          </a:xfrm>
          <a:prstGeom prst="rect">
            <a:avLst/>
          </a:prstGeom>
        </p:spPr>
        <p:txBody>
          <a:bodyPr lIns="91300" tIns="45650" rIns="91300" bIns="45650"/>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252" tIns="45627" rIns="91252" bIns="45627" rtlCol="0" anchor="ctr"/>
          <a:lstStyle/>
          <a:p>
            <a:pPr algn="ctr" defTabSz="912621"/>
            <a:endParaRPr sz="1866" dirty="0">
              <a:solidFill>
                <a:srgbClr val="FFFFFF"/>
              </a:solidFill>
            </a:endParaRPr>
          </a:p>
        </p:txBody>
      </p:sp>
      <p:sp>
        <p:nvSpPr>
          <p:cNvPr id="21"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66" baseline="0">
                <a:solidFill>
                  <a:schemeClr val="bg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72" y="6263640"/>
            <a:ext cx="1622861" cy="594360"/>
          </a:xfrm>
          <a:prstGeom prst="rect">
            <a:avLst/>
          </a:prstGeom>
        </p:spPr>
      </p:pic>
      <p:sp>
        <p:nvSpPr>
          <p:cNvPr id="15" name="Rectangle 14"/>
          <p:cNvSpPr/>
          <p:nvPr userDrawn="1"/>
        </p:nvSpPr>
        <p:spPr>
          <a:xfrm>
            <a:off x="9823444"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52" tIns="45627" rIns="91252" bIns="45627" numCol="1" spcCol="0" rtlCol="0" fromWordArt="0" anchor="ctr" anchorCtr="0" forceAA="0" compatLnSpc="1">
            <a:prstTxWarp prst="textNoShape">
              <a:avLst/>
            </a:prstTxWarp>
            <a:noAutofit/>
          </a:bodyPr>
          <a:lstStyle/>
          <a:p>
            <a:pPr algn="ctr" defTabSz="912621">
              <a:lnSpc>
                <a:spcPct val="90000"/>
              </a:lnSpc>
            </a:pPr>
            <a:endParaRPr lang="en-US" sz="1866" dirty="0">
              <a:solidFill>
                <a:srgbClr val="FFFFFF"/>
              </a:solidFill>
            </a:endParaRPr>
          </a:p>
        </p:txBody>
      </p:sp>
    </p:spTree>
    <p:extLst>
      <p:ext uri="{BB962C8B-B14F-4D97-AF65-F5344CB8AC3E}">
        <p14:creationId xmlns:p14="http://schemas.microsoft.com/office/powerpoint/2010/main" val="221245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4"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rPr>
              <a:pPr/>
              <a:t>10/18/2018</a:t>
            </a:fld>
            <a:endParaRPr dirty="0">
              <a:solidFill>
                <a:srgbClr val="5F5F5F">
                  <a:lumMod val="60000"/>
                  <a:lumOff val="40000"/>
                </a:srgbClr>
              </a:solidFill>
            </a:endParaRPr>
          </a:p>
        </p:txBody>
      </p:sp>
    </p:spTree>
    <p:extLst>
      <p:ext uri="{BB962C8B-B14F-4D97-AF65-F5344CB8AC3E}">
        <p14:creationId xmlns:p14="http://schemas.microsoft.com/office/powerpoint/2010/main" val="119671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73" y="1373741"/>
            <a:ext cx="11125199"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3" name="Content Placeholder 2"/>
          <p:cNvSpPr>
            <a:spLocks noGrp="1"/>
          </p:cNvSpPr>
          <p:nvPr>
            <p:ph idx="1"/>
          </p:nvPr>
        </p:nvSpPr>
        <p:spPr>
          <a:xfrm>
            <a:off x="531154"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10/18/2018</a:t>
            </a:fld>
            <a:endParaRPr dirty="0">
              <a:solidFill>
                <a:srgbClr val="5F5F5F">
                  <a:lumMod val="60000"/>
                  <a:lumOff val="40000"/>
                </a:srgbClr>
              </a:solidFill>
            </a:endParaRPr>
          </a:p>
        </p:txBody>
      </p:sp>
    </p:spTree>
    <p:extLst>
      <p:ext uri="{BB962C8B-B14F-4D97-AF65-F5344CB8AC3E}">
        <p14:creationId xmlns:p14="http://schemas.microsoft.com/office/powerpoint/2010/main" val="266244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399"/>
              </a:spcBef>
              <a:buNone/>
              <a:defRPr sz="2799"/>
            </a:lvl1pPr>
            <a:lvl2pPr marL="1588" indent="0">
              <a:spcBef>
                <a:spcPts val="2399"/>
              </a:spcBef>
              <a:buNone/>
              <a:defRPr sz="2799"/>
            </a:lvl2pPr>
            <a:lvl3pPr marL="1588" indent="0">
              <a:spcBef>
                <a:spcPts val="2399"/>
              </a:spcBef>
              <a:buNone/>
              <a:defRPr sz="2799"/>
            </a:lvl3pPr>
            <a:lvl4pPr marL="1588" indent="0">
              <a:spcBef>
                <a:spcPts val="2399"/>
              </a:spcBef>
              <a:buNone/>
              <a:defRPr sz="2799"/>
            </a:lvl4pPr>
            <a:lvl5pPr marL="1588" indent="0">
              <a:spcBef>
                <a:spcPts val="2399"/>
              </a:spcBef>
              <a:buNone/>
              <a:defRPr sz="2799"/>
            </a:lvl5pPr>
            <a:lvl6pPr marL="1588" indent="0">
              <a:spcBef>
                <a:spcPts val="2399"/>
              </a:spcBef>
              <a:buNone/>
              <a:defRPr sz="2799"/>
            </a:lvl6pPr>
            <a:lvl7pPr marL="1588" indent="0">
              <a:spcBef>
                <a:spcPts val="2399"/>
              </a:spcBef>
              <a:buNone/>
              <a:defRPr sz="2799"/>
            </a:lvl7pPr>
            <a:lvl8pPr marL="1588" indent="0">
              <a:spcBef>
                <a:spcPts val="2399"/>
              </a:spcBef>
              <a:buNone/>
              <a:defRPr sz="2799"/>
            </a:lvl8pPr>
            <a:lvl9pPr marL="1588" indent="0">
              <a:spcBef>
                <a:spcPts val="2399"/>
              </a:spcBef>
              <a:buNone/>
              <a:defRPr sz="2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noAutofit/>
          </a:bodyPr>
          <a:lstStyle/>
          <a:p>
            <a:fld id="{CECCD66E-6DF0-4B16-8ACA-D0D93A7B1DC8}"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noAutofit/>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556248"/>
            <a:ext cx="381661" cy="182880"/>
          </a:xfrm>
          <a:prstGeom prst="rect">
            <a:avLst/>
          </a:prstGeom>
        </p:spPr>
        <p:txBody>
          <a:bodyPr lIns="91300" tIns="45650" rIns="91300" bIns="45650">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99775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73" y="2600324"/>
            <a:ext cx="11125199" cy="1371600"/>
          </a:xfrm>
        </p:spPr>
        <p:txBody>
          <a:bodyPr anchor="b"/>
          <a:lstStyle>
            <a:lvl1pPr algn="l">
              <a:lnSpc>
                <a:spcPct val="80000"/>
              </a:lnSpc>
              <a:defRPr sz="4799" b="0" cap="none" baseline="0"/>
            </a:lvl1pPr>
          </a:lstStyle>
          <a:p>
            <a:r>
              <a:rPr lang="en-US" smtClean="0"/>
              <a:t>Click to edit Master title style</a:t>
            </a:r>
            <a:endParaRPr/>
          </a:p>
        </p:txBody>
      </p:sp>
      <p:sp>
        <p:nvSpPr>
          <p:cNvPr id="3" name="Text Placeholder 2"/>
          <p:cNvSpPr>
            <a:spLocks noGrp="1"/>
          </p:cNvSpPr>
          <p:nvPr>
            <p:ph type="body" idx="1"/>
          </p:nvPr>
        </p:nvSpPr>
        <p:spPr>
          <a:xfrm>
            <a:off x="531873" y="4038599"/>
            <a:ext cx="11125199" cy="914400"/>
          </a:xfrm>
        </p:spPr>
        <p:txBody>
          <a:bodyPr anchor="t">
            <a:noAutofit/>
          </a:bodyPr>
          <a:lstStyle>
            <a:lvl1pPr marL="0" indent="0">
              <a:spcBef>
                <a:spcPts val="0"/>
              </a:spcBef>
              <a:buNone/>
              <a:defRPr sz="2399" b="1">
                <a:solidFill>
                  <a:schemeClr val="tx1"/>
                </a:solidFill>
              </a:defRPr>
            </a:lvl1pPr>
            <a:lvl2pPr marL="456267" indent="0">
              <a:buNone/>
              <a:defRPr sz="1866">
                <a:solidFill>
                  <a:schemeClr val="tx1">
                    <a:tint val="75000"/>
                  </a:schemeClr>
                </a:solidFill>
              </a:defRPr>
            </a:lvl2pPr>
            <a:lvl3pPr marL="912621" indent="0">
              <a:buNone/>
              <a:defRPr sz="1600">
                <a:solidFill>
                  <a:schemeClr val="tx1">
                    <a:tint val="75000"/>
                  </a:schemeClr>
                </a:solidFill>
              </a:defRPr>
            </a:lvl3pPr>
            <a:lvl4pPr marL="1368920" indent="0">
              <a:buNone/>
              <a:defRPr sz="1466">
                <a:solidFill>
                  <a:schemeClr val="tx1">
                    <a:tint val="75000"/>
                  </a:schemeClr>
                </a:solidFill>
              </a:defRPr>
            </a:lvl4pPr>
            <a:lvl5pPr marL="1825244" indent="0">
              <a:buNone/>
              <a:defRPr sz="1466">
                <a:solidFill>
                  <a:schemeClr val="tx1">
                    <a:tint val="75000"/>
                  </a:schemeClr>
                </a:solidFill>
              </a:defRPr>
            </a:lvl5pPr>
            <a:lvl6pPr marL="2281516" indent="0">
              <a:buNone/>
              <a:defRPr sz="1466">
                <a:solidFill>
                  <a:schemeClr val="tx1">
                    <a:tint val="75000"/>
                  </a:schemeClr>
                </a:solidFill>
              </a:defRPr>
            </a:lvl6pPr>
            <a:lvl7pPr marL="2737855" indent="0">
              <a:buNone/>
              <a:defRPr sz="1466">
                <a:solidFill>
                  <a:schemeClr val="tx1">
                    <a:tint val="75000"/>
                  </a:schemeClr>
                </a:solidFill>
              </a:defRPr>
            </a:lvl7pPr>
            <a:lvl8pPr marL="3194161" indent="0">
              <a:buNone/>
              <a:defRPr sz="1466">
                <a:solidFill>
                  <a:schemeClr val="tx1">
                    <a:tint val="75000"/>
                  </a:schemeClr>
                </a:solidFill>
              </a:defRPr>
            </a:lvl8pPr>
            <a:lvl9pPr marL="3650484" indent="0">
              <a:buNone/>
              <a:defRPr sz="14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60544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52" tIns="45627" rIns="91252" bIns="45627" rtlCol="0" anchor="ctr"/>
          <a:lstStyle/>
          <a:p>
            <a:pPr algn="ctr" defTabSz="912621"/>
            <a:endParaRPr sz="1866" dirty="0">
              <a:solidFill>
                <a:srgbClr val="FFFFFF"/>
              </a:solidFill>
            </a:endParaRPr>
          </a:p>
        </p:txBody>
      </p:sp>
      <p:grpSp>
        <p:nvGrpSpPr>
          <p:cNvPr id="7" name="Group 6"/>
          <p:cNvGrpSpPr/>
          <p:nvPr/>
        </p:nvGrpSpPr>
        <p:grpSpPr bwMode="gray">
          <a:xfrm>
            <a:off x="-285" y="0"/>
            <a:ext cx="12189400"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grpSp>
      <p:sp>
        <p:nvSpPr>
          <p:cNvPr id="2" name="Title 1"/>
          <p:cNvSpPr>
            <a:spLocks noGrp="1"/>
          </p:cNvSpPr>
          <p:nvPr>
            <p:ph type="title"/>
          </p:nvPr>
        </p:nvSpPr>
        <p:spPr>
          <a:xfrm>
            <a:off x="531873" y="2600324"/>
            <a:ext cx="11125199" cy="1371600"/>
          </a:xfrm>
        </p:spPr>
        <p:txBody>
          <a:bodyPr anchor="b">
            <a:noAutofit/>
          </a:bodyPr>
          <a:lstStyle>
            <a:lvl1pPr algn="l">
              <a:lnSpc>
                <a:spcPct val="80000"/>
              </a:lnSpc>
              <a:defRPr sz="4799"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73" y="4038599"/>
            <a:ext cx="11125199" cy="914400"/>
          </a:xfrm>
        </p:spPr>
        <p:txBody>
          <a:bodyPr anchor="t">
            <a:noAutofit/>
          </a:bodyPr>
          <a:lstStyle>
            <a:lvl1pPr marL="0" indent="0">
              <a:spcBef>
                <a:spcPts val="0"/>
              </a:spcBef>
              <a:buNone/>
              <a:defRPr sz="2399" b="1">
                <a:solidFill>
                  <a:schemeClr val="tx1"/>
                </a:solidFill>
              </a:defRPr>
            </a:lvl1pPr>
            <a:lvl2pPr marL="456267" indent="0">
              <a:buNone/>
              <a:defRPr sz="1866">
                <a:solidFill>
                  <a:schemeClr val="tx1">
                    <a:tint val="75000"/>
                  </a:schemeClr>
                </a:solidFill>
              </a:defRPr>
            </a:lvl2pPr>
            <a:lvl3pPr marL="912621" indent="0">
              <a:buNone/>
              <a:defRPr sz="1600">
                <a:solidFill>
                  <a:schemeClr val="tx1">
                    <a:tint val="75000"/>
                  </a:schemeClr>
                </a:solidFill>
              </a:defRPr>
            </a:lvl3pPr>
            <a:lvl4pPr marL="1368920" indent="0">
              <a:buNone/>
              <a:defRPr sz="1466">
                <a:solidFill>
                  <a:schemeClr val="tx1">
                    <a:tint val="75000"/>
                  </a:schemeClr>
                </a:solidFill>
              </a:defRPr>
            </a:lvl4pPr>
            <a:lvl5pPr marL="1825244" indent="0">
              <a:buNone/>
              <a:defRPr sz="1466">
                <a:solidFill>
                  <a:schemeClr val="tx1">
                    <a:tint val="75000"/>
                  </a:schemeClr>
                </a:solidFill>
              </a:defRPr>
            </a:lvl5pPr>
            <a:lvl6pPr marL="2281516" indent="0">
              <a:buNone/>
              <a:defRPr sz="1466">
                <a:solidFill>
                  <a:schemeClr val="tx1">
                    <a:tint val="75000"/>
                  </a:schemeClr>
                </a:solidFill>
              </a:defRPr>
            </a:lvl6pPr>
            <a:lvl7pPr marL="2737855" indent="0">
              <a:buNone/>
              <a:defRPr sz="1466">
                <a:solidFill>
                  <a:schemeClr val="tx1">
                    <a:tint val="75000"/>
                  </a:schemeClr>
                </a:solidFill>
              </a:defRPr>
            </a:lvl7pPr>
            <a:lvl8pPr marL="3194161" indent="0">
              <a:buNone/>
              <a:defRPr sz="1466">
                <a:solidFill>
                  <a:schemeClr val="tx1">
                    <a:tint val="75000"/>
                  </a:schemeClr>
                </a:solidFill>
              </a:defRPr>
            </a:lvl8pPr>
            <a:lvl9pPr marL="3650484" indent="0">
              <a:buNone/>
              <a:defRPr sz="14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14" name="TextBox 13"/>
          <p:cNvSpPr txBox="1"/>
          <p:nvPr/>
        </p:nvSpPr>
        <p:spPr>
          <a:xfrm>
            <a:off x="5989698" y="6556248"/>
            <a:ext cx="2787651" cy="182880"/>
          </a:xfrm>
          <a:prstGeom prst="rect">
            <a:avLst/>
          </a:prstGeom>
          <a:noFill/>
        </p:spPr>
        <p:txBody>
          <a:bodyPr wrap="none" lIns="0" tIns="0" rIns="0" bIns="0" rtlCol="0" anchor="ctr" anchorCtr="0">
            <a:noAutofit/>
          </a:bodyPr>
          <a:lstStyle/>
          <a:p>
            <a:pPr defTabSz="912621"/>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6</a:t>
            </a:r>
            <a:r>
              <a:rPr lang="en-US" sz="800" baseline="0" dirty="0" smtClean="0">
                <a:solidFill>
                  <a:srgbClr val="5F5F5F">
                    <a:lumMod val="60000"/>
                    <a:lumOff val="40000"/>
                  </a:srgbClr>
                </a:solidFill>
              </a:rPr>
              <a:t> </a:t>
            </a:r>
            <a:r>
              <a:rPr sz="800" dirty="0" smtClean="0">
                <a:solidFill>
                  <a:srgbClr val="5F5F5F">
                    <a:lumMod val="60000"/>
                    <a:lumOff val="40000"/>
                  </a:srgbClr>
                </a:solidFill>
              </a:rPr>
              <a:t>Oracle </a:t>
            </a:r>
            <a:r>
              <a:rPr sz="800" dirty="0">
                <a:solidFill>
                  <a:srgbClr val="5F5F5F">
                    <a:lumMod val="60000"/>
                    <a:lumOff val="40000"/>
                  </a:srgbClr>
                </a:solidFill>
              </a:rPr>
              <a:t>and/or its affiliates. All rights reserved.  |</a:t>
            </a: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72" y="6263640"/>
            <a:ext cx="1622861" cy="594360"/>
          </a:xfrm>
          <a:prstGeom prst="rect">
            <a:avLst/>
          </a:prstGeom>
        </p:spPr>
      </p:pic>
    </p:spTree>
    <p:extLst>
      <p:ext uri="{BB962C8B-B14F-4D97-AF65-F5344CB8AC3E}">
        <p14:creationId xmlns:p14="http://schemas.microsoft.com/office/powerpoint/2010/main" val="251500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799" b="0"/>
            </a:lvl1pPr>
          </a:lstStyle>
          <a:p>
            <a:r>
              <a:rPr lang="en-US" smtClean="0"/>
              <a:t>Click to edit Master title style</a:t>
            </a:r>
            <a:endParaRPr dirty="0"/>
          </a:p>
        </p:txBody>
      </p:sp>
      <p:sp>
        <p:nvSpPr>
          <p:cNvPr id="4" name="Text Placeholder 3"/>
          <p:cNvSpPr>
            <a:spLocks noGrp="1"/>
          </p:cNvSpPr>
          <p:nvPr>
            <p:ph type="body" sz="half" idx="2"/>
          </p:nvPr>
        </p:nvSpPr>
        <p:spPr>
          <a:xfrm>
            <a:off x="531871" y="3657600"/>
            <a:ext cx="4800599" cy="1645920"/>
          </a:xfrm>
        </p:spPr>
        <p:txBody>
          <a:bodyPr>
            <a:noAutofit/>
          </a:bodyPr>
          <a:lstStyle>
            <a:lvl1pPr marL="0" indent="0">
              <a:spcBef>
                <a:spcPts val="0"/>
              </a:spcBef>
              <a:buNone/>
              <a:defRPr sz="2399" b="1"/>
            </a:lvl1pPr>
            <a:lvl2pPr marL="456267" indent="0">
              <a:buNone/>
              <a:defRPr sz="1200"/>
            </a:lvl2pPr>
            <a:lvl3pPr marL="912621" indent="0">
              <a:buNone/>
              <a:defRPr sz="1066"/>
            </a:lvl3pPr>
            <a:lvl4pPr marL="1368920" indent="0">
              <a:buNone/>
              <a:defRPr sz="933"/>
            </a:lvl4pPr>
            <a:lvl5pPr marL="1825244" indent="0">
              <a:buNone/>
              <a:defRPr sz="933"/>
            </a:lvl5pPr>
            <a:lvl6pPr marL="2281516" indent="0">
              <a:buNone/>
              <a:defRPr sz="933"/>
            </a:lvl6pPr>
            <a:lvl7pPr marL="2737855" indent="0">
              <a:buNone/>
              <a:defRPr sz="933"/>
            </a:lvl7pPr>
            <a:lvl8pPr marL="3194161" indent="0">
              <a:buNone/>
              <a:defRPr sz="933"/>
            </a:lvl8pPr>
            <a:lvl9pPr marL="3650484" indent="0">
              <a:buNone/>
              <a:defRPr sz="933"/>
            </a:lvl9pPr>
          </a:lstStyle>
          <a:p>
            <a:pPr lvl="0"/>
            <a:r>
              <a:rPr lang="en-US" smtClean="0"/>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36914">
            <a:noAutofit/>
          </a:bodyPr>
          <a:lstStyle>
            <a:lvl1pPr marL="0" indent="0" algn="ctr">
              <a:buNone/>
              <a:defRPr sz="2399"/>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97091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10/18/2018</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a:xfrm>
            <a:off x="8777290" y="6556248"/>
            <a:ext cx="2498722" cy="182880"/>
          </a:xfrm>
          <a:prstGeom prst="rect">
            <a:avLst/>
          </a:prstGeom>
        </p:spPr>
        <p:txBody>
          <a:bodyPr lIns="91300" tIns="45650" rIns="91300" bIns="45650"/>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6001" y="1828800"/>
            <a:ext cx="3474720" cy="3841445"/>
          </a:xfrm>
          <a:noFill/>
        </p:spPr>
        <p:txBody>
          <a:bodyPr tIns="136914">
            <a:noAutofit/>
          </a:bodyPr>
          <a:lstStyle>
            <a:lvl1pPr marL="0" indent="0" algn="ctr">
              <a:buNone/>
              <a:defRPr sz="2399"/>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
        <p:nvSpPr>
          <p:cNvPr id="11" name="Text Placeholder 10"/>
          <p:cNvSpPr>
            <a:spLocks noGrp="1"/>
          </p:cNvSpPr>
          <p:nvPr>
            <p:ph type="body" sz="quarter" idx="14"/>
          </p:nvPr>
        </p:nvSpPr>
        <p:spPr>
          <a:xfrm>
            <a:off x="6035042" y="1828799"/>
            <a:ext cx="5102352" cy="3840480"/>
          </a:xfrm>
        </p:spPr>
        <p:txBody>
          <a:bodyPr anchor="ctr" anchorCtr="0"/>
          <a:lstStyle>
            <a:lvl1pPr>
              <a:spcBef>
                <a:spcPts val="0"/>
              </a:spcBef>
              <a:spcAft>
                <a:spcPts val="800"/>
              </a:spcAft>
              <a:buClr>
                <a:schemeClr val="bg1"/>
              </a:buClr>
              <a:defRPr b="1"/>
            </a:lvl1pPr>
            <a:lvl2pPr marL="228163">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9400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8"/>
          <p:cNvPicPr>
            <a:picLocks noChangeAspect="1" noChangeArrowheads="1"/>
          </p:cNvPicPr>
          <p:nvPr userDrawn="1"/>
        </p:nvPicPr>
        <p:blipFill>
          <a:blip r:embed="rId2" cstate="print"/>
          <a:srcRect/>
          <a:stretch>
            <a:fillRect/>
          </a:stretch>
        </p:blipFill>
        <p:spPr bwMode="auto">
          <a:xfrm>
            <a:off x="9784918" y="510117"/>
            <a:ext cx="1686545" cy="649816"/>
          </a:xfrm>
          <a:prstGeom prst="rect">
            <a:avLst/>
          </a:prstGeom>
          <a:noFill/>
          <a:ln w="9525">
            <a:noFill/>
            <a:miter lim="800000"/>
            <a:headEnd/>
            <a:tailEnd/>
          </a:ln>
        </p:spPr>
      </p:pic>
      <p:grpSp>
        <p:nvGrpSpPr>
          <p:cNvPr id="2" name="Group 15"/>
          <p:cNvGrpSpPr>
            <a:grpSpLocks/>
          </p:cNvGrpSpPr>
          <p:nvPr userDrawn="1"/>
        </p:nvGrpSpPr>
        <p:grpSpPr bwMode="auto">
          <a:xfrm>
            <a:off x="0" y="2262718"/>
            <a:ext cx="12188825" cy="1392767"/>
            <a:chOff x="0" y="1425"/>
            <a:chExt cx="5760" cy="878"/>
          </a:xfrm>
        </p:grpSpPr>
        <p:pic>
          <p:nvPicPr>
            <p:cNvPr id="6" name="Picture 1" descr="C:\Documents and Settings\x\Desktop\C2 Fiserv 09\iStock_000005452121Large.jpg"/>
            <p:cNvPicPr>
              <a:picLocks noChangeAspect="1" noChangeArrowheads="1"/>
            </p:cNvPicPr>
            <p:nvPr userDrawn="1"/>
          </p:nvPicPr>
          <p:blipFill>
            <a:blip r:embed="rId3" cstate="print"/>
            <a:srcRect/>
            <a:stretch>
              <a:fillRect/>
            </a:stretch>
          </p:blipFill>
          <p:spPr bwMode="auto">
            <a:xfrm>
              <a:off x="4890" y="1425"/>
              <a:ext cx="870" cy="876"/>
            </a:xfrm>
            <a:prstGeom prst="rect">
              <a:avLst/>
            </a:prstGeom>
            <a:noFill/>
            <a:ln w="9525">
              <a:noFill/>
              <a:miter lim="800000"/>
              <a:headEnd/>
              <a:tailEnd/>
            </a:ln>
          </p:spPr>
        </p:pic>
        <p:pic>
          <p:nvPicPr>
            <p:cNvPr id="7" name="Picture 42" descr="Risk_Compliance-SQ"/>
            <p:cNvPicPr>
              <a:picLocks noChangeArrowheads="1"/>
            </p:cNvPicPr>
            <p:nvPr userDrawn="1"/>
          </p:nvPicPr>
          <p:blipFill>
            <a:blip r:embed="rId4" cstate="print"/>
            <a:srcRect/>
            <a:stretch>
              <a:fillRect/>
            </a:stretch>
          </p:blipFill>
          <p:spPr bwMode="auto">
            <a:xfrm>
              <a:off x="0" y="1425"/>
              <a:ext cx="882" cy="873"/>
            </a:xfrm>
            <a:prstGeom prst="rect">
              <a:avLst/>
            </a:prstGeom>
            <a:noFill/>
            <a:ln w="9525">
              <a:noFill/>
              <a:miter lim="800000"/>
              <a:headEnd/>
              <a:tailEnd/>
            </a:ln>
          </p:spPr>
        </p:pic>
        <p:pic>
          <p:nvPicPr>
            <p:cNvPr id="8" name="Picture 44" descr="Intelligence_Optimization"/>
            <p:cNvPicPr>
              <a:picLocks noChangeAspect="1" noChangeArrowheads="1"/>
            </p:cNvPicPr>
            <p:nvPr userDrawn="1"/>
          </p:nvPicPr>
          <p:blipFill>
            <a:blip r:embed="rId5" cstate="print"/>
            <a:srcRect/>
            <a:stretch>
              <a:fillRect/>
            </a:stretch>
          </p:blipFill>
          <p:spPr bwMode="auto">
            <a:xfrm>
              <a:off x="3914" y="1425"/>
              <a:ext cx="873" cy="873"/>
            </a:xfrm>
            <a:prstGeom prst="rect">
              <a:avLst/>
            </a:prstGeom>
            <a:noFill/>
            <a:ln w="9525">
              <a:noFill/>
              <a:miter lim="800000"/>
              <a:headEnd/>
              <a:tailEnd/>
            </a:ln>
          </p:spPr>
        </p:pic>
        <p:pic>
          <p:nvPicPr>
            <p:cNvPr id="9" name="Picture 45" descr="Customer_and_Channel-Getty_RF_74583036_5"/>
            <p:cNvPicPr>
              <a:picLocks noChangeAspect="1" noChangeArrowheads="1"/>
            </p:cNvPicPr>
            <p:nvPr userDrawn="1"/>
          </p:nvPicPr>
          <p:blipFill>
            <a:blip r:embed="rId6" cstate="print"/>
            <a:srcRect/>
            <a:stretch>
              <a:fillRect/>
            </a:stretch>
          </p:blipFill>
          <p:spPr bwMode="auto">
            <a:xfrm>
              <a:off x="2939" y="1425"/>
              <a:ext cx="873" cy="876"/>
            </a:xfrm>
            <a:prstGeom prst="rect">
              <a:avLst/>
            </a:prstGeom>
            <a:noFill/>
            <a:ln w="9525">
              <a:noFill/>
              <a:miter lim="800000"/>
              <a:headEnd/>
              <a:tailEnd/>
            </a:ln>
          </p:spPr>
        </p:pic>
        <p:sp>
          <p:nvSpPr>
            <p:cNvPr id="10" name="Rectangle 9"/>
            <p:cNvSpPr>
              <a:spLocks noChangeArrowheads="1"/>
            </p:cNvSpPr>
            <p:nvPr userDrawn="1"/>
          </p:nvSpPr>
          <p:spPr bwMode="auto">
            <a:xfrm>
              <a:off x="984" y="1425"/>
              <a:ext cx="875" cy="875"/>
            </a:xfrm>
            <a:prstGeom prst="rect">
              <a:avLst/>
            </a:prstGeom>
            <a:solidFill>
              <a:schemeClr val="tx2"/>
            </a:solidFill>
            <a:ln>
              <a:noFill/>
            </a:ln>
            <a:extLst/>
          </p:spPr>
          <p:txBody>
            <a:bodyPr wrap="none" anchor="ctr"/>
            <a:lstStyle>
              <a:lvl1pPr eaLnBrk="0" hangingPunct="0">
                <a:defRPr sz="2000">
                  <a:solidFill>
                    <a:schemeClr val="tx1"/>
                  </a:solidFill>
                  <a:latin typeface="Univers LT 55" pitchFamily="2" charset="0"/>
                  <a:cs typeface="Arial" charset="0"/>
                </a:defRPr>
              </a:lvl1pPr>
              <a:lvl2pPr marL="742950" indent="-285750" eaLnBrk="0" hangingPunct="0">
                <a:defRPr sz="2000">
                  <a:solidFill>
                    <a:schemeClr val="tx1"/>
                  </a:solidFill>
                  <a:latin typeface="Univers LT 55" pitchFamily="2" charset="0"/>
                  <a:cs typeface="Arial" charset="0"/>
                </a:defRPr>
              </a:lvl2pPr>
              <a:lvl3pPr marL="1143000" indent="-228600" eaLnBrk="0" hangingPunct="0">
                <a:defRPr sz="2000">
                  <a:solidFill>
                    <a:schemeClr val="tx1"/>
                  </a:solidFill>
                  <a:latin typeface="Univers LT 55" pitchFamily="2" charset="0"/>
                  <a:cs typeface="Arial" charset="0"/>
                </a:defRPr>
              </a:lvl3pPr>
              <a:lvl4pPr marL="1600200" indent="-228600" eaLnBrk="0" hangingPunct="0">
                <a:defRPr sz="2000">
                  <a:solidFill>
                    <a:schemeClr val="tx1"/>
                  </a:solidFill>
                  <a:latin typeface="Univers LT 55" pitchFamily="2" charset="0"/>
                  <a:cs typeface="Arial" charset="0"/>
                </a:defRPr>
              </a:lvl4pPr>
              <a:lvl5pPr marL="2057400" indent="-228600" eaLnBrk="0" hangingPunct="0">
                <a:defRPr sz="2000">
                  <a:solidFill>
                    <a:schemeClr val="tx1"/>
                  </a:solidFill>
                  <a:latin typeface="Univers LT 55" pitchFamily="2" charset="0"/>
                  <a:cs typeface="Arial" charset="0"/>
                </a:defRPr>
              </a:lvl5pPr>
              <a:lvl6pPr marL="2514600" indent="-228600" defTabSz="912813" eaLnBrk="0" fontAlgn="base" hangingPunct="0">
                <a:spcBef>
                  <a:spcPct val="0"/>
                </a:spcBef>
                <a:spcAft>
                  <a:spcPct val="0"/>
                </a:spcAft>
                <a:defRPr sz="2000">
                  <a:solidFill>
                    <a:schemeClr val="tx1"/>
                  </a:solidFill>
                  <a:latin typeface="Univers LT 55" pitchFamily="2" charset="0"/>
                  <a:cs typeface="Arial" charset="0"/>
                </a:defRPr>
              </a:lvl6pPr>
              <a:lvl7pPr marL="2971800" indent="-228600" defTabSz="912813" eaLnBrk="0" fontAlgn="base" hangingPunct="0">
                <a:spcBef>
                  <a:spcPct val="0"/>
                </a:spcBef>
                <a:spcAft>
                  <a:spcPct val="0"/>
                </a:spcAft>
                <a:defRPr sz="2000">
                  <a:solidFill>
                    <a:schemeClr val="tx1"/>
                  </a:solidFill>
                  <a:latin typeface="Univers LT 55" pitchFamily="2" charset="0"/>
                  <a:cs typeface="Arial" charset="0"/>
                </a:defRPr>
              </a:lvl7pPr>
              <a:lvl8pPr marL="3429000" indent="-228600" defTabSz="912813" eaLnBrk="0" fontAlgn="base" hangingPunct="0">
                <a:spcBef>
                  <a:spcPct val="0"/>
                </a:spcBef>
                <a:spcAft>
                  <a:spcPct val="0"/>
                </a:spcAft>
                <a:defRPr sz="2000">
                  <a:solidFill>
                    <a:schemeClr val="tx1"/>
                  </a:solidFill>
                  <a:latin typeface="Univers LT 55" pitchFamily="2" charset="0"/>
                  <a:cs typeface="Arial" charset="0"/>
                </a:defRPr>
              </a:lvl8pPr>
              <a:lvl9pPr marL="3886200" indent="-228600" defTabSz="912813" eaLnBrk="0" fontAlgn="base" hangingPunct="0">
                <a:spcBef>
                  <a:spcPct val="0"/>
                </a:spcBef>
                <a:spcAft>
                  <a:spcPct val="0"/>
                </a:spcAft>
                <a:defRPr sz="2000">
                  <a:solidFill>
                    <a:schemeClr val="tx1"/>
                  </a:solidFill>
                  <a:latin typeface="Univers LT 55" pitchFamily="2" charset="0"/>
                  <a:cs typeface="Arial" charset="0"/>
                </a:defRPr>
              </a:lvl9pPr>
            </a:lstStyle>
            <a:p>
              <a:pPr algn="ctr" defTabSz="1216871" eaLnBrk="1" fontAlgn="base" hangingPunct="1">
                <a:spcBef>
                  <a:spcPct val="0"/>
                </a:spcBef>
                <a:spcAft>
                  <a:spcPct val="0"/>
                </a:spcAft>
                <a:defRPr/>
              </a:pPr>
              <a:endParaRPr lang="en-US" altLang="en-US" smtClean="0">
                <a:solidFill>
                  <a:srgbClr val="333333"/>
                </a:solidFill>
                <a:latin typeface="Arial" charset="0"/>
              </a:endParaRPr>
            </a:p>
          </p:txBody>
        </p:sp>
        <p:pic>
          <p:nvPicPr>
            <p:cNvPr id="11" name="Picture 21" descr="Processing_Services-Jupiter_SQ"/>
            <p:cNvPicPr>
              <a:picLocks noChangeAspect="1" noChangeArrowheads="1"/>
            </p:cNvPicPr>
            <p:nvPr userDrawn="1"/>
          </p:nvPicPr>
          <p:blipFill>
            <a:blip r:embed="rId7" cstate="print"/>
            <a:srcRect r="333"/>
            <a:stretch>
              <a:fillRect/>
            </a:stretch>
          </p:blipFill>
          <p:spPr bwMode="auto">
            <a:xfrm>
              <a:off x="1961" y="1425"/>
              <a:ext cx="875" cy="878"/>
            </a:xfrm>
            <a:prstGeom prst="rect">
              <a:avLst/>
            </a:prstGeom>
            <a:noFill/>
            <a:ln w="9525">
              <a:noFill/>
              <a:miter lim="800000"/>
              <a:headEnd/>
              <a:tailEnd/>
            </a:ln>
          </p:spPr>
        </p:pic>
      </p:grpSp>
      <p:sp>
        <p:nvSpPr>
          <p:cNvPr id="47114" name="Title Placeholder 1"/>
          <p:cNvSpPr>
            <a:spLocks noGrp="1"/>
          </p:cNvSpPr>
          <p:nvPr>
            <p:ph type="ctrTitle"/>
          </p:nvPr>
        </p:nvSpPr>
        <p:spPr>
          <a:xfrm>
            <a:off x="1940478" y="3968751"/>
            <a:ext cx="9461152" cy="884239"/>
          </a:xfrm>
        </p:spPr>
        <p:txBody>
          <a:bodyPr anchor="b"/>
          <a:lstStyle>
            <a:lvl1pPr>
              <a:spcBef>
                <a:spcPct val="10000"/>
              </a:spcBef>
              <a:defRPr smtClean="0">
                <a:solidFill>
                  <a:srgbClr val="FF6600"/>
                </a:solidFill>
                <a:latin typeface="Arial" pitchFamily="34" charset="0"/>
                <a:cs typeface="Arial" pitchFamily="34" charset="0"/>
              </a:defRPr>
            </a:lvl1pPr>
          </a:lstStyle>
          <a:p>
            <a:r>
              <a:rPr lang="en-US" dirty="0" smtClean="0"/>
              <a:t>Click to edit Master title style</a:t>
            </a:r>
          </a:p>
        </p:txBody>
      </p:sp>
      <p:sp>
        <p:nvSpPr>
          <p:cNvPr id="47115" name="Text Placeholder 2"/>
          <p:cNvSpPr>
            <a:spLocks noGrp="1"/>
          </p:cNvSpPr>
          <p:nvPr>
            <p:ph type="subTitle" idx="1"/>
          </p:nvPr>
        </p:nvSpPr>
        <p:spPr>
          <a:xfrm>
            <a:off x="1940478" y="5092702"/>
            <a:ext cx="9461152" cy="774700"/>
          </a:xfrm>
        </p:spPr>
        <p:txBody>
          <a:bodyPr/>
          <a:lstStyle>
            <a:lvl1pPr marL="0" indent="0">
              <a:lnSpc>
                <a:spcPct val="100000"/>
              </a:lnSpc>
              <a:spcBef>
                <a:spcPct val="10000"/>
              </a:spcBef>
              <a:buFont typeface="Arial" charset="0"/>
              <a:buNone/>
              <a:defRPr sz="2900" b="0" smtClean="0">
                <a:latin typeface="Arial" pitchFamily="34" charset="0"/>
                <a:cs typeface="Arial" pitchFamily="34" charset="0"/>
              </a:defRPr>
            </a:lvl1pPr>
          </a:lstStyle>
          <a:p>
            <a:r>
              <a:rPr lang="en-US" smtClean="0"/>
              <a:t>Click to edit Master subtitle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10/18/2018</a:t>
            </a:fld>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163" indent="-228163" algn="l">
              <a:defRPr sz="3999"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1538" indent="-291538">
              <a:spcBef>
                <a:spcPts val="0"/>
              </a:spcBef>
              <a:buClr>
                <a:schemeClr val="tx1"/>
              </a:buClr>
              <a:buFont typeface="Arial" panose="020B0604020202020204" pitchFamily="34" charset="0"/>
              <a:buChar char="–"/>
              <a:defRPr sz="2399"/>
            </a:lvl1pPr>
            <a:lvl2pPr marL="456267" indent="0">
              <a:buNone/>
              <a:defRPr sz="1200"/>
            </a:lvl2pPr>
            <a:lvl3pPr marL="912621" indent="0">
              <a:buNone/>
              <a:defRPr sz="1066"/>
            </a:lvl3pPr>
            <a:lvl4pPr marL="1368920" indent="0">
              <a:buNone/>
              <a:defRPr sz="933"/>
            </a:lvl4pPr>
            <a:lvl5pPr marL="1825244" indent="0">
              <a:buNone/>
              <a:defRPr sz="933"/>
            </a:lvl5pPr>
            <a:lvl6pPr marL="2281516" indent="0">
              <a:buNone/>
              <a:defRPr sz="933"/>
            </a:lvl6pPr>
            <a:lvl7pPr marL="2737855" indent="0">
              <a:buNone/>
              <a:defRPr sz="933"/>
            </a:lvl7pPr>
            <a:lvl8pPr marL="3194161" indent="0">
              <a:buNone/>
              <a:defRPr sz="933"/>
            </a:lvl8pPr>
            <a:lvl9pPr marL="3650484" indent="0">
              <a:buNone/>
              <a:defRPr sz="933"/>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82384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4" y="1905000"/>
            <a:ext cx="2194560" cy="3072384"/>
          </a:xfrm>
          <a:noFill/>
        </p:spPr>
        <p:txBody>
          <a:bodyPr tIns="68457">
            <a:noAutofit/>
          </a:bodyPr>
          <a:lstStyle>
            <a:lvl1pPr marL="0" indent="0" algn="ctr">
              <a:spcBef>
                <a:spcPts val="0"/>
              </a:spcBef>
              <a:buNone/>
              <a:defRPr sz="1866"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163" indent="-228163" algn="l">
              <a:defRPr sz="3999"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1538" indent="-291538">
              <a:spcBef>
                <a:spcPts val="0"/>
              </a:spcBef>
              <a:buClr>
                <a:schemeClr val="tx1"/>
              </a:buClr>
              <a:buFont typeface="Arial" panose="020B0604020202020204" pitchFamily="34" charset="0"/>
              <a:buChar char="–"/>
              <a:defRPr sz="2399"/>
            </a:lvl1pPr>
            <a:lvl2pPr marL="456267" indent="0">
              <a:buNone/>
              <a:defRPr sz="1200"/>
            </a:lvl2pPr>
            <a:lvl3pPr marL="912621" indent="0">
              <a:buNone/>
              <a:defRPr sz="1066"/>
            </a:lvl3pPr>
            <a:lvl4pPr marL="1368920" indent="0">
              <a:buNone/>
              <a:defRPr sz="933"/>
            </a:lvl4pPr>
            <a:lvl5pPr marL="1825244" indent="0">
              <a:buNone/>
              <a:defRPr sz="933"/>
            </a:lvl5pPr>
            <a:lvl6pPr marL="2281516" indent="0">
              <a:buNone/>
              <a:defRPr sz="933"/>
            </a:lvl6pPr>
            <a:lvl7pPr marL="2737855" indent="0">
              <a:buNone/>
              <a:defRPr sz="933"/>
            </a:lvl7pPr>
            <a:lvl8pPr marL="3194161" indent="0">
              <a:buNone/>
              <a:defRPr sz="933"/>
            </a:lvl8pPr>
            <a:lvl9pPr marL="3650484" indent="0">
              <a:buNone/>
              <a:defRPr sz="933"/>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3340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799"/>
            </a:lvl1pPr>
            <a:lvl2pPr>
              <a:defRPr sz="2399"/>
            </a:lvl2pPr>
            <a:lvl3pPr>
              <a:defRPr sz="2000"/>
            </a:lvl3pPr>
            <a:lvl4pPr>
              <a:defRPr sz="1866"/>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74" y="1524001"/>
            <a:ext cx="5410197" cy="4419600"/>
          </a:xfrm>
        </p:spPr>
        <p:txBody>
          <a:bodyPr>
            <a:noAutofit/>
          </a:bodyPr>
          <a:lstStyle>
            <a:lvl1pPr>
              <a:defRPr sz="2799"/>
            </a:lvl1pPr>
            <a:lvl2pPr>
              <a:defRPr sz="2399"/>
            </a:lvl2pPr>
            <a:lvl3pPr>
              <a:defRPr sz="2000"/>
            </a:lvl3pPr>
            <a:lvl4pPr>
              <a:defRPr sz="1866"/>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50546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5" y="1524001"/>
            <a:ext cx="3474720" cy="4419600"/>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83644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61"/>
            <a:ext cx="5410199" cy="2133599"/>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74" y="1524061"/>
            <a:ext cx="5410197" cy="2133599"/>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61"/>
            <a:ext cx="5410199" cy="2133599"/>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74" y="3810061"/>
            <a:ext cx="5410197" cy="2133599"/>
          </a:xfrm>
        </p:spPr>
        <p:txBody>
          <a:bodyPr>
            <a:noAutofit/>
          </a:bodyPr>
          <a:lstStyle>
            <a:lvl1pPr>
              <a:defRPr sz="2399"/>
            </a:lvl1pPr>
            <a:lvl2pPr>
              <a:defRPr sz="2000"/>
            </a:lvl2pPr>
            <a:lvl3pPr>
              <a:defRPr sz="1866"/>
            </a:lvl3pPr>
            <a:lvl4pPr>
              <a:defRPr sz="1600"/>
            </a:lvl4pPr>
            <a:lvl5pPr>
              <a:defRPr sz="1466"/>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57307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dirty="0"/>
          </a:p>
        </p:txBody>
      </p:sp>
      <p:sp>
        <p:nvSpPr>
          <p:cNvPr id="12" name="Text Placeholder 11"/>
          <p:cNvSpPr>
            <a:spLocks noGrp="1"/>
          </p:cNvSpPr>
          <p:nvPr>
            <p:ph type="body" sz="quarter" idx="15"/>
          </p:nvPr>
        </p:nvSpPr>
        <p:spPr>
          <a:xfrm>
            <a:off x="2436810" y="1524001"/>
            <a:ext cx="3505202" cy="2011680"/>
          </a:xfrm>
        </p:spPr>
        <p:txBody>
          <a:bodyPr anchor="ctr">
            <a:noAutofit/>
          </a:bodyPr>
          <a:lstStyle>
            <a:lvl1pPr marL="0" indent="0">
              <a:spcBef>
                <a:spcPts val="1200"/>
              </a:spcBef>
              <a:buFont typeface="Arial" panose="020B0604020202020204" pitchFamily="34" charset="0"/>
              <a:buNone/>
              <a:defRPr sz="2399"/>
            </a:lvl1pPr>
            <a:lvl2pPr marL="171079" indent="-171079">
              <a:spcBef>
                <a:spcPts val="1200"/>
              </a:spcBef>
              <a:buFont typeface="Arial" panose="020B0604020202020204" pitchFamily="34" charset="0"/>
              <a:buChar char="•"/>
              <a:defRPr sz="2000"/>
            </a:lvl2pPr>
            <a:lvl3pPr marL="171079" indent="-171079">
              <a:spcBef>
                <a:spcPts val="1200"/>
              </a:spcBef>
              <a:buFont typeface="Arial" panose="020B0604020202020204" pitchFamily="34" charset="0"/>
              <a:buChar char="•"/>
              <a:defRPr sz="2000"/>
            </a:lvl3pPr>
            <a:lvl4pPr marL="171079" indent="-171079">
              <a:spcBef>
                <a:spcPts val="1200"/>
              </a:spcBef>
              <a:buFont typeface="Arial" panose="020B0604020202020204" pitchFamily="34" charset="0"/>
              <a:buChar char="•"/>
              <a:defRPr sz="2000"/>
            </a:lvl4pPr>
            <a:lvl5pPr marL="171079" indent="-171079">
              <a:spcBef>
                <a:spcPts val="1200"/>
              </a:spcBef>
              <a:buFont typeface="Arial" panose="020B0604020202020204" pitchFamily="34" charset="0"/>
              <a:buChar char="•"/>
              <a:defRPr sz="2000"/>
            </a:lvl5pPr>
            <a:lvl6pPr marL="171079" indent="-171079">
              <a:spcBef>
                <a:spcPts val="1200"/>
              </a:spcBef>
              <a:buFont typeface="Arial" panose="020B0604020202020204" pitchFamily="34" charset="0"/>
              <a:buChar char="•"/>
              <a:defRPr sz="2000"/>
            </a:lvl6pPr>
            <a:lvl7pPr marL="171079" indent="-171079">
              <a:spcBef>
                <a:spcPts val="1200"/>
              </a:spcBef>
              <a:buFont typeface="Arial" panose="020B0604020202020204" pitchFamily="34" charset="0"/>
              <a:buChar char="•"/>
              <a:defRPr sz="2000"/>
            </a:lvl7pPr>
            <a:lvl8pPr marL="171079" indent="-171079">
              <a:spcBef>
                <a:spcPts val="1200"/>
              </a:spcBef>
              <a:buFont typeface="Arial" panose="020B0604020202020204" pitchFamily="34" charset="0"/>
              <a:buChar char="•"/>
              <a:defRPr sz="2000"/>
            </a:lvl8pPr>
            <a:lvl9pPr marL="171079" indent="-171079">
              <a:spcBef>
                <a:spcPts val="1200"/>
              </a:spcBef>
              <a:buFont typeface="Arial" panose="020B0604020202020204" pitchFamily="34" charset="0"/>
              <a:buChar char="•"/>
              <a:defRPr sz="2000"/>
            </a:lvl9pPr>
          </a:lstStyle>
          <a:p>
            <a:pPr lvl="0"/>
            <a:r>
              <a:rPr lang="en-US" smtClean="0"/>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2" cy="2011680"/>
          </a:xfrm>
        </p:spPr>
        <p:txBody>
          <a:bodyPr anchor="ctr">
            <a:noAutofit/>
          </a:bodyPr>
          <a:lstStyle>
            <a:lvl1pPr marL="0" indent="0">
              <a:spcBef>
                <a:spcPts val="1200"/>
              </a:spcBef>
              <a:buFont typeface="Arial" panose="020B0604020202020204" pitchFamily="34" charset="0"/>
              <a:buNone/>
              <a:defRPr sz="2399"/>
            </a:lvl1pPr>
            <a:lvl2pPr marL="171079" indent="-171079">
              <a:spcBef>
                <a:spcPts val="1200"/>
              </a:spcBef>
              <a:buFont typeface="Arial" panose="020B0604020202020204" pitchFamily="34" charset="0"/>
              <a:buChar char="•"/>
              <a:defRPr sz="2000"/>
            </a:lvl2pPr>
            <a:lvl3pPr marL="171079" indent="-171079">
              <a:spcBef>
                <a:spcPts val="1200"/>
              </a:spcBef>
              <a:buFont typeface="Arial" panose="020B0604020202020204" pitchFamily="34" charset="0"/>
              <a:buChar char="•"/>
              <a:defRPr sz="2000"/>
            </a:lvl3pPr>
            <a:lvl4pPr marL="171079" indent="-171079">
              <a:spcBef>
                <a:spcPts val="1200"/>
              </a:spcBef>
              <a:buFont typeface="Arial" panose="020B0604020202020204" pitchFamily="34" charset="0"/>
              <a:buChar char="•"/>
              <a:defRPr sz="2000"/>
            </a:lvl4pPr>
            <a:lvl5pPr marL="171079" indent="-171079">
              <a:spcBef>
                <a:spcPts val="1200"/>
              </a:spcBef>
              <a:buFont typeface="Arial" panose="020B0604020202020204" pitchFamily="34" charset="0"/>
              <a:buChar char="•"/>
              <a:defRPr sz="2000"/>
            </a:lvl5pPr>
            <a:lvl6pPr marL="171079" indent="-171079">
              <a:spcBef>
                <a:spcPts val="1200"/>
              </a:spcBef>
              <a:buFont typeface="Arial" panose="020B0604020202020204" pitchFamily="34" charset="0"/>
              <a:buChar char="•"/>
              <a:defRPr sz="2000"/>
            </a:lvl6pPr>
            <a:lvl7pPr marL="171079" indent="-171079">
              <a:spcBef>
                <a:spcPts val="1200"/>
              </a:spcBef>
              <a:buFont typeface="Arial" panose="020B0604020202020204" pitchFamily="34" charset="0"/>
              <a:buChar char="•"/>
              <a:defRPr sz="2000"/>
            </a:lvl7pPr>
            <a:lvl8pPr marL="171079" indent="-171079">
              <a:spcBef>
                <a:spcPts val="1200"/>
              </a:spcBef>
              <a:buFont typeface="Arial" panose="020B0604020202020204" pitchFamily="34" charset="0"/>
              <a:buChar char="•"/>
              <a:defRPr sz="2000"/>
            </a:lvl8pPr>
            <a:lvl9pPr marL="171079" indent="-171079">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0" y="3931920"/>
            <a:ext cx="3505202" cy="2011680"/>
          </a:xfrm>
        </p:spPr>
        <p:txBody>
          <a:bodyPr anchor="ctr">
            <a:noAutofit/>
          </a:bodyPr>
          <a:lstStyle>
            <a:lvl1pPr marL="0" indent="0">
              <a:spcBef>
                <a:spcPts val="1200"/>
              </a:spcBef>
              <a:buFont typeface="Arial" panose="020B0604020202020204" pitchFamily="34" charset="0"/>
              <a:buNone/>
              <a:defRPr sz="2399"/>
            </a:lvl1pPr>
            <a:lvl2pPr marL="171079" indent="-171079">
              <a:spcBef>
                <a:spcPts val="1200"/>
              </a:spcBef>
              <a:buFont typeface="Arial" panose="020B0604020202020204" pitchFamily="34" charset="0"/>
              <a:buChar char="•"/>
              <a:defRPr sz="2000"/>
            </a:lvl2pPr>
            <a:lvl3pPr marL="171079" indent="-171079">
              <a:spcBef>
                <a:spcPts val="1200"/>
              </a:spcBef>
              <a:buFont typeface="Arial" panose="020B0604020202020204" pitchFamily="34" charset="0"/>
              <a:buChar char="•"/>
              <a:defRPr sz="2000"/>
            </a:lvl3pPr>
            <a:lvl4pPr marL="171079" indent="-171079">
              <a:spcBef>
                <a:spcPts val="1200"/>
              </a:spcBef>
              <a:buFont typeface="Arial" panose="020B0604020202020204" pitchFamily="34" charset="0"/>
              <a:buChar char="•"/>
              <a:defRPr sz="2000"/>
            </a:lvl4pPr>
            <a:lvl5pPr marL="171079" indent="-171079">
              <a:spcBef>
                <a:spcPts val="1200"/>
              </a:spcBef>
              <a:buFont typeface="Arial" panose="020B0604020202020204" pitchFamily="34" charset="0"/>
              <a:buChar char="•"/>
              <a:defRPr sz="2000"/>
            </a:lvl5pPr>
            <a:lvl6pPr marL="171079" indent="-171079">
              <a:spcBef>
                <a:spcPts val="1200"/>
              </a:spcBef>
              <a:buFont typeface="Arial" panose="020B0604020202020204" pitchFamily="34" charset="0"/>
              <a:buChar char="•"/>
              <a:defRPr sz="2000"/>
            </a:lvl6pPr>
            <a:lvl7pPr marL="171079" indent="-171079">
              <a:spcBef>
                <a:spcPts val="1200"/>
              </a:spcBef>
              <a:buFont typeface="Arial" panose="020B0604020202020204" pitchFamily="34" charset="0"/>
              <a:buChar char="•"/>
              <a:defRPr sz="2000"/>
            </a:lvl7pPr>
            <a:lvl8pPr marL="171079" indent="-171079">
              <a:spcBef>
                <a:spcPts val="1200"/>
              </a:spcBef>
              <a:buFont typeface="Arial" panose="020B0604020202020204" pitchFamily="34" charset="0"/>
              <a:buChar char="•"/>
              <a:defRPr sz="2000"/>
            </a:lvl8pPr>
            <a:lvl9pPr marL="171079" indent="-171079">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2" cy="2011680"/>
          </a:xfrm>
        </p:spPr>
        <p:txBody>
          <a:bodyPr anchor="ctr">
            <a:noAutofit/>
          </a:bodyPr>
          <a:lstStyle>
            <a:lvl1pPr marL="0" indent="0">
              <a:spcBef>
                <a:spcPts val="1200"/>
              </a:spcBef>
              <a:buFont typeface="Arial" panose="020B0604020202020204" pitchFamily="34" charset="0"/>
              <a:buNone/>
              <a:defRPr sz="2399"/>
            </a:lvl1pPr>
            <a:lvl2pPr marL="171079" indent="-171079">
              <a:spcBef>
                <a:spcPts val="1200"/>
              </a:spcBef>
              <a:buFont typeface="Arial" panose="020B0604020202020204" pitchFamily="34" charset="0"/>
              <a:buChar char="•"/>
              <a:defRPr sz="2000"/>
            </a:lvl2pPr>
            <a:lvl3pPr marL="171079" indent="-171079">
              <a:spcBef>
                <a:spcPts val="1200"/>
              </a:spcBef>
              <a:buFont typeface="Arial" panose="020B0604020202020204" pitchFamily="34" charset="0"/>
              <a:buChar char="•"/>
              <a:defRPr sz="2000"/>
            </a:lvl3pPr>
            <a:lvl4pPr marL="171079" indent="-171079">
              <a:spcBef>
                <a:spcPts val="1200"/>
              </a:spcBef>
              <a:buFont typeface="Arial" panose="020B0604020202020204" pitchFamily="34" charset="0"/>
              <a:buChar char="•"/>
              <a:defRPr sz="2000"/>
            </a:lvl4pPr>
            <a:lvl5pPr marL="171079" indent="-171079">
              <a:spcBef>
                <a:spcPts val="1200"/>
              </a:spcBef>
              <a:buFont typeface="Arial" panose="020B0604020202020204" pitchFamily="34" charset="0"/>
              <a:buChar char="•"/>
              <a:defRPr sz="2000"/>
            </a:lvl5pPr>
            <a:lvl6pPr marL="171079" indent="-171079">
              <a:spcBef>
                <a:spcPts val="1200"/>
              </a:spcBef>
              <a:buFont typeface="Arial" panose="020B0604020202020204" pitchFamily="34" charset="0"/>
              <a:buChar char="•"/>
              <a:defRPr sz="2000"/>
            </a:lvl6pPr>
            <a:lvl7pPr marL="171079" indent="-171079">
              <a:spcBef>
                <a:spcPts val="1200"/>
              </a:spcBef>
              <a:buFont typeface="Arial" panose="020B0604020202020204" pitchFamily="34" charset="0"/>
              <a:buChar char="•"/>
              <a:defRPr sz="2000"/>
            </a:lvl7pPr>
            <a:lvl8pPr marL="171079" indent="-171079">
              <a:spcBef>
                <a:spcPts val="1200"/>
              </a:spcBef>
              <a:buFont typeface="Arial" panose="020B0604020202020204" pitchFamily="34" charset="0"/>
              <a:buChar char="•"/>
              <a:defRPr sz="2000"/>
            </a:lvl8pPr>
            <a:lvl9pPr marL="171079" indent="-171079">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49307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72" y="1524000"/>
            <a:ext cx="4076699" cy="2743200"/>
          </a:xfrm>
        </p:spPr>
        <p:txBody>
          <a:bodyPr anchor="ctr"/>
          <a:lstStyle>
            <a:lvl1pPr algn="r">
              <a:defRPr sz="16663" b="1">
                <a:solidFill>
                  <a:schemeClr val="accent5"/>
                </a:solidFill>
              </a:defRPr>
            </a:lvl1pPr>
          </a:lstStyle>
          <a:p>
            <a:r>
              <a:rPr lang="en-US" dirty="0" smtClean="0"/>
              <a:t>XX</a:t>
            </a:r>
            <a:endParaRPr lang="en-US" dirty="0"/>
          </a:p>
        </p:txBody>
      </p:sp>
      <p:sp>
        <p:nvSpPr>
          <p:cNvPr id="12" name="Text Placeholder 11"/>
          <p:cNvSpPr>
            <a:spLocks noGrp="1"/>
          </p:cNvSpPr>
          <p:nvPr>
            <p:ph type="body" sz="quarter" idx="15"/>
          </p:nvPr>
        </p:nvSpPr>
        <p:spPr>
          <a:xfrm>
            <a:off x="5256271" y="1524000"/>
            <a:ext cx="5029201" cy="2743200"/>
          </a:xfrm>
        </p:spPr>
        <p:txBody>
          <a:bodyPr anchor="ctr">
            <a:noAutofit/>
          </a:bodyPr>
          <a:lstStyle>
            <a:lvl1pPr marL="0" indent="0">
              <a:spcBef>
                <a:spcPts val="1200"/>
              </a:spcBef>
              <a:buFont typeface="Arial" panose="020B0604020202020204" pitchFamily="34" charset="0"/>
              <a:buNone/>
              <a:defRPr sz="2799"/>
            </a:lvl1pPr>
            <a:lvl2pPr marL="171079" indent="-171079">
              <a:spcBef>
                <a:spcPts val="1200"/>
              </a:spcBef>
              <a:buFont typeface="Arial" panose="020B0604020202020204" pitchFamily="34" charset="0"/>
              <a:buChar char="•"/>
              <a:defRPr sz="2000"/>
            </a:lvl2pPr>
            <a:lvl3pPr marL="171079" indent="-171079">
              <a:spcBef>
                <a:spcPts val="1200"/>
              </a:spcBef>
              <a:buFont typeface="Arial" panose="020B0604020202020204" pitchFamily="34" charset="0"/>
              <a:buChar char="•"/>
              <a:defRPr sz="2000"/>
            </a:lvl3pPr>
            <a:lvl4pPr marL="171079" indent="-171079">
              <a:spcBef>
                <a:spcPts val="1200"/>
              </a:spcBef>
              <a:buFont typeface="Arial" panose="020B0604020202020204" pitchFamily="34" charset="0"/>
              <a:buChar char="•"/>
              <a:defRPr sz="2000"/>
            </a:lvl4pPr>
            <a:lvl5pPr marL="171079" indent="-171079">
              <a:spcBef>
                <a:spcPts val="1200"/>
              </a:spcBef>
              <a:buFont typeface="Arial" panose="020B0604020202020204" pitchFamily="34" charset="0"/>
              <a:buChar char="•"/>
              <a:defRPr sz="2000"/>
            </a:lvl5pPr>
            <a:lvl6pPr marL="171079" indent="-171079">
              <a:spcBef>
                <a:spcPts val="1200"/>
              </a:spcBef>
              <a:buFont typeface="Arial" panose="020B0604020202020204" pitchFamily="34" charset="0"/>
              <a:buChar char="•"/>
              <a:defRPr sz="2000"/>
            </a:lvl6pPr>
            <a:lvl7pPr marL="171079" indent="-171079">
              <a:spcBef>
                <a:spcPts val="1200"/>
              </a:spcBef>
              <a:buFont typeface="Arial" panose="020B0604020202020204" pitchFamily="34" charset="0"/>
              <a:buChar char="•"/>
              <a:defRPr sz="2000"/>
            </a:lvl7pPr>
            <a:lvl8pPr marL="171079" indent="-171079">
              <a:spcBef>
                <a:spcPts val="1200"/>
              </a:spcBef>
              <a:buFont typeface="Arial" panose="020B0604020202020204" pitchFamily="34" charset="0"/>
              <a:buChar char="•"/>
              <a:defRPr sz="2000"/>
            </a:lvl8pPr>
            <a:lvl9pPr marL="171079" indent="-171079">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26911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Text Placeholder 2"/>
          <p:cNvSpPr>
            <a:spLocks noGrp="1"/>
          </p:cNvSpPr>
          <p:nvPr>
            <p:ph type="body" idx="1"/>
          </p:nvPr>
        </p:nvSpPr>
        <p:spPr>
          <a:xfrm>
            <a:off x="531812" y="1524000"/>
            <a:ext cx="5413249" cy="762000"/>
          </a:xfrm>
        </p:spPr>
        <p:txBody>
          <a:bodyPr anchor="ctr">
            <a:noAutofit/>
          </a:bodyPr>
          <a:lstStyle>
            <a:lvl1pPr marL="0" indent="0">
              <a:spcBef>
                <a:spcPts val="0"/>
              </a:spcBef>
              <a:buNone/>
              <a:defRPr sz="2799" b="1"/>
            </a:lvl1pPr>
            <a:lvl2pPr marL="456267" indent="0">
              <a:buNone/>
              <a:defRPr sz="2000" b="1"/>
            </a:lvl2pPr>
            <a:lvl3pPr marL="912621" indent="0">
              <a:buNone/>
              <a:defRPr sz="1866" b="1"/>
            </a:lvl3pPr>
            <a:lvl4pPr marL="1368920" indent="0">
              <a:buNone/>
              <a:defRPr sz="1600" b="1"/>
            </a:lvl4pPr>
            <a:lvl5pPr marL="1825244" indent="0">
              <a:buNone/>
              <a:defRPr sz="1600" b="1"/>
            </a:lvl5pPr>
            <a:lvl6pPr marL="2281516" indent="0">
              <a:buNone/>
              <a:defRPr sz="1600" b="1"/>
            </a:lvl6pPr>
            <a:lvl7pPr marL="2737855" indent="0">
              <a:buNone/>
              <a:defRPr sz="1600" b="1"/>
            </a:lvl7pPr>
            <a:lvl8pPr marL="3194161" indent="0">
              <a:buNone/>
              <a:defRPr sz="1600" b="1"/>
            </a:lvl8pPr>
            <a:lvl9pPr marL="365048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9" cy="3581400"/>
          </a:xfrm>
        </p:spPr>
        <p:txBody>
          <a:bodyPr>
            <a:noAutofit/>
          </a:bodyPr>
          <a:lstStyle>
            <a:lvl1pPr>
              <a:defRPr sz="2799"/>
            </a:lvl1pPr>
            <a:lvl2pPr>
              <a:defRPr sz="2399"/>
            </a:lvl2pPr>
            <a:lvl3pPr>
              <a:defRPr sz="2000"/>
            </a:lvl3pPr>
            <a:lvl4pPr>
              <a:defRPr sz="1866"/>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9" cy="762000"/>
          </a:xfrm>
        </p:spPr>
        <p:txBody>
          <a:bodyPr anchor="ctr">
            <a:noAutofit/>
          </a:bodyPr>
          <a:lstStyle>
            <a:lvl1pPr marL="0" indent="0">
              <a:spcBef>
                <a:spcPts val="0"/>
              </a:spcBef>
              <a:buNone/>
              <a:defRPr sz="2799" b="1"/>
            </a:lvl1pPr>
            <a:lvl2pPr marL="456267" indent="0">
              <a:buNone/>
              <a:defRPr sz="2000" b="1"/>
            </a:lvl2pPr>
            <a:lvl3pPr marL="912621" indent="0">
              <a:buNone/>
              <a:defRPr sz="1866" b="1"/>
            </a:lvl3pPr>
            <a:lvl4pPr marL="1368920" indent="0">
              <a:buNone/>
              <a:defRPr sz="1600" b="1"/>
            </a:lvl4pPr>
            <a:lvl5pPr marL="1825244" indent="0">
              <a:buNone/>
              <a:defRPr sz="1600" b="1"/>
            </a:lvl5pPr>
            <a:lvl6pPr marL="2281516" indent="0">
              <a:buNone/>
              <a:defRPr sz="1600" b="1"/>
            </a:lvl6pPr>
            <a:lvl7pPr marL="2737855" indent="0">
              <a:buNone/>
              <a:defRPr sz="1600" b="1"/>
            </a:lvl7pPr>
            <a:lvl8pPr marL="3194161" indent="0">
              <a:buNone/>
              <a:defRPr sz="1600" b="1"/>
            </a:lvl8pPr>
            <a:lvl9pPr marL="36504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9" cy="3581400"/>
          </a:xfrm>
        </p:spPr>
        <p:txBody>
          <a:bodyPr>
            <a:noAutofit/>
          </a:bodyPr>
          <a:lstStyle>
            <a:lvl1pPr>
              <a:defRPr sz="2799"/>
            </a:lvl1pPr>
            <a:lvl2pPr>
              <a:defRPr sz="2399"/>
            </a:lvl2pPr>
            <a:lvl3pPr>
              <a:defRPr sz="2000"/>
            </a:lvl3pPr>
            <a:lvl4pPr>
              <a:defRPr sz="1866"/>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noAutofit/>
          </a:bodyPr>
          <a:lstStyle/>
          <a:p>
            <a:fld id="{35287FB7-DD26-4AD5-8D24-298016D86790}"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8" name="Footer Placeholder 7"/>
          <p:cNvSpPr>
            <a:spLocks noGrp="1"/>
          </p:cNvSpPr>
          <p:nvPr>
            <p:ph type="ftr" sz="quarter" idx="11"/>
          </p:nvPr>
        </p:nvSpPr>
        <p:spPr>
          <a:xfrm>
            <a:off x="8777290" y="6556248"/>
            <a:ext cx="2498722" cy="182880"/>
          </a:xfrm>
          <a:prstGeom prst="rect">
            <a:avLst/>
          </a:prstGeom>
        </p:spPr>
        <p:txBody>
          <a:bodyPr lIns="91300" tIns="45650" rIns="91300" bIns="45650">
            <a:noAutofit/>
          </a:bodyPr>
          <a:lstStyle/>
          <a:p>
            <a:r>
              <a:rPr dirty="0">
                <a:solidFill>
                  <a:srgbClr val="5F5F5F">
                    <a:lumMod val="60000"/>
                    <a:lumOff val="40000"/>
                  </a:srgbClr>
                </a:solidFill>
              </a:rPr>
              <a:t>Oracle Confidential – Internal/Restricted/Highly Restricted</a:t>
            </a:r>
          </a:p>
        </p:txBody>
      </p:sp>
      <p:sp>
        <p:nvSpPr>
          <p:cNvPr id="9" name="Slide Number Placeholder 8"/>
          <p:cNvSpPr>
            <a:spLocks noGrp="1"/>
          </p:cNvSpPr>
          <p:nvPr>
            <p:ph type="sldNum" sz="quarter" idx="12"/>
          </p:nvPr>
        </p:nvSpPr>
        <p:spPr>
          <a:xfrm>
            <a:off x="11276012" y="6556248"/>
            <a:ext cx="381661" cy="182880"/>
          </a:xfrm>
          <a:prstGeom prst="rect">
            <a:avLst/>
          </a:prstGeom>
        </p:spPr>
        <p:txBody>
          <a:bodyPr lIns="91300" tIns="45650" rIns="91300" bIns="45650">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19130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4" name="Footer Placeholder 3"/>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76582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4" name="Footer Placeholder 3"/>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8665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2017,</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1233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799"/>
            </a:lvl1pPr>
            <a:lvl2pPr>
              <a:defRPr sz="2399"/>
            </a:lvl2pPr>
            <a:lvl3pPr>
              <a:defRPr sz="2000"/>
            </a:lvl3pPr>
            <a:lvl4pPr>
              <a:defRPr sz="1866"/>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6267" indent="0">
              <a:buNone/>
              <a:defRPr sz="1200"/>
            </a:lvl2pPr>
            <a:lvl3pPr marL="912621" indent="0">
              <a:buNone/>
              <a:defRPr sz="1066"/>
            </a:lvl3pPr>
            <a:lvl4pPr marL="1368920" indent="0">
              <a:buNone/>
              <a:defRPr sz="933"/>
            </a:lvl4pPr>
            <a:lvl5pPr marL="1825244" indent="0">
              <a:buNone/>
              <a:defRPr sz="933"/>
            </a:lvl5pPr>
            <a:lvl6pPr marL="2281516" indent="0">
              <a:buNone/>
              <a:defRPr sz="933"/>
            </a:lvl6pPr>
            <a:lvl7pPr marL="2737855" indent="0">
              <a:buNone/>
              <a:defRPr sz="933"/>
            </a:lvl7pPr>
            <a:lvl8pPr marL="3194161" indent="0">
              <a:buNone/>
              <a:defRPr sz="933"/>
            </a:lvl8pPr>
            <a:lvl9pPr marL="3650484" indent="0">
              <a:buNone/>
              <a:defRPr sz="9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53401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36914">
            <a:noAutofit/>
          </a:bodyPr>
          <a:lstStyle>
            <a:lvl1pPr marL="0" indent="0" algn="ctr">
              <a:buNone/>
              <a:defRPr sz="2399"/>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72" y="1524000"/>
            <a:ext cx="4648201" cy="4419600"/>
          </a:xfrm>
        </p:spPr>
        <p:txBody>
          <a:bodyPr>
            <a:noAutofit/>
          </a:bodyPr>
          <a:lstStyle>
            <a:lvl1pPr marL="0" indent="0">
              <a:buNone/>
              <a:defRPr sz="2000"/>
            </a:lvl1pPr>
            <a:lvl2pPr marL="456267" indent="0">
              <a:buNone/>
              <a:defRPr sz="1200"/>
            </a:lvl2pPr>
            <a:lvl3pPr marL="912621" indent="0">
              <a:buNone/>
              <a:defRPr sz="1066"/>
            </a:lvl3pPr>
            <a:lvl4pPr marL="1368920" indent="0">
              <a:buNone/>
              <a:defRPr sz="933"/>
            </a:lvl4pPr>
            <a:lvl5pPr marL="1825244" indent="0">
              <a:buNone/>
              <a:defRPr sz="933"/>
            </a:lvl5pPr>
            <a:lvl6pPr marL="2281516" indent="0">
              <a:buNone/>
              <a:defRPr sz="933"/>
            </a:lvl6pPr>
            <a:lvl7pPr marL="2737855" indent="0">
              <a:buNone/>
              <a:defRPr sz="933"/>
            </a:lvl7pPr>
            <a:lvl8pPr marL="3194161" indent="0">
              <a:buNone/>
              <a:defRPr sz="933"/>
            </a:lvl8pPr>
            <a:lvl9pPr marL="3650484" indent="0">
              <a:buNone/>
              <a:defRPr sz="9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5884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812" y="1524000"/>
            <a:ext cx="5413249" cy="3474720"/>
          </a:xfrm>
          <a:solidFill>
            <a:schemeClr val="bg2"/>
          </a:solidFill>
        </p:spPr>
        <p:txBody>
          <a:bodyPr tIns="136914">
            <a:noAutofit/>
          </a:bodyPr>
          <a:lstStyle>
            <a:lvl1pPr marL="0" indent="0" algn="ctr">
              <a:buNone/>
              <a:defRPr sz="2399"/>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4" y="5105400"/>
            <a:ext cx="5410200" cy="838200"/>
          </a:xfrm>
        </p:spPr>
        <p:txBody>
          <a:bodyPr>
            <a:noAutofit/>
          </a:bodyPr>
          <a:lstStyle>
            <a:lvl1pPr marL="0" indent="0">
              <a:buNone/>
              <a:defRPr sz="1866"/>
            </a:lvl1pPr>
            <a:lvl2pPr marL="456267" indent="0">
              <a:buNone/>
              <a:defRPr sz="1200"/>
            </a:lvl2pPr>
            <a:lvl3pPr marL="912621" indent="0">
              <a:buNone/>
              <a:defRPr sz="1066"/>
            </a:lvl3pPr>
            <a:lvl4pPr marL="1368920" indent="0">
              <a:buNone/>
              <a:defRPr sz="933"/>
            </a:lvl4pPr>
            <a:lvl5pPr marL="1825244" indent="0">
              <a:buNone/>
              <a:defRPr sz="933"/>
            </a:lvl5pPr>
            <a:lvl6pPr marL="2281516" indent="0">
              <a:buNone/>
              <a:defRPr sz="933"/>
            </a:lvl6pPr>
            <a:lvl7pPr marL="2737855" indent="0">
              <a:buNone/>
              <a:defRPr sz="933"/>
            </a:lvl7pPr>
            <a:lvl8pPr marL="3194161" indent="0">
              <a:buNone/>
              <a:defRPr sz="933"/>
            </a:lvl8pPr>
            <a:lvl9pPr marL="3650484" indent="0">
              <a:buNone/>
              <a:defRPr sz="933"/>
            </a:lvl9pPr>
          </a:lstStyle>
          <a:p>
            <a:pPr lvl="0"/>
            <a:r>
              <a:rPr lang="en-US" smtClean="0"/>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1" y="1524000"/>
            <a:ext cx="5413249" cy="3474720"/>
          </a:xfrm>
          <a:solidFill>
            <a:schemeClr val="bg2"/>
          </a:solidFill>
        </p:spPr>
        <p:txBody>
          <a:bodyPr tIns="136914">
            <a:noAutofit/>
          </a:bodyPr>
          <a:lstStyle>
            <a:lvl1pPr marL="0" indent="0" algn="ctr">
              <a:buNone/>
              <a:defRPr sz="2399"/>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2" y="5105400"/>
            <a:ext cx="5410200" cy="838200"/>
          </a:xfrm>
        </p:spPr>
        <p:txBody>
          <a:bodyPr>
            <a:noAutofit/>
          </a:bodyPr>
          <a:lstStyle>
            <a:lvl1pPr marL="0" indent="0">
              <a:buNone/>
              <a:defRPr sz="1866"/>
            </a:lvl1pPr>
            <a:lvl2pPr marL="456267" indent="0">
              <a:buNone/>
              <a:defRPr sz="1200"/>
            </a:lvl2pPr>
            <a:lvl3pPr marL="912621" indent="0">
              <a:buNone/>
              <a:defRPr sz="1066"/>
            </a:lvl3pPr>
            <a:lvl4pPr marL="1368920" indent="0">
              <a:buNone/>
              <a:defRPr sz="933"/>
            </a:lvl4pPr>
            <a:lvl5pPr marL="1825244" indent="0">
              <a:buNone/>
              <a:defRPr sz="933"/>
            </a:lvl5pPr>
            <a:lvl6pPr marL="2281516" indent="0">
              <a:buNone/>
              <a:defRPr sz="933"/>
            </a:lvl6pPr>
            <a:lvl7pPr marL="2737855" indent="0">
              <a:buNone/>
              <a:defRPr sz="933"/>
            </a:lvl7pPr>
            <a:lvl8pPr marL="3194161" indent="0">
              <a:buNone/>
              <a:defRPr sz="933"/>
            </a:lvl8pPr>
            <a:lvl9pPr marL="3650484" indent="0">
              <a:buNone/>
              <a:defRPr sz="9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34705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814" y="1524000"/>
            <a:ext cx="3474720" cy="3048000"/>
          </a:xfrm>
          <a:solidFill>
            <a:schemeClr val="bg2"/>
          </a:solidFill>
        </p:spPr>
        <p:txBody>
          <a:bodyPr tIns="136914">
            <a:noAutofit/>
          </a:bodyPr>
          <a:lstStyle>
            <a:lvl1pPr marL="0" indent="0" algn="ctr">
              <a:buNone/>
              <a:defRPr sz="2399"/>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4" y="4701399"/>
            <a:ext cx="3474720" cy="1242204"/>
          </a:xfrm>
        </p:spPr>
        <p:txBody>
          <a:bodyPr>
            <a:noAutofit/>
          </a:bodyPr>
          <a:lstStyle>
            <a:lvl1pPr marL="0" indent="0">
              <a:buNone/>
              <a:defRPr sz="1866"/>
            </a:lvl1pPr>
            <a:lvl2pPr marL="456267" indent="0">
              <a:buNone/>
              <a:defRPr sz="1200"/>
            </a:lvl2pPr>
            <a:lvl3pPr marL="912621" indent="0">
              <a:buNone/>
              <a:defRPr sz="1066"/>
            </a:lvl3pPr>
            <a:lvl4pPr marL="1368920" indent="0">
              <a:buNone/>
              <a:defRPr sz="933"/>
            </a:lvl4pPr>
            <a:lvl5pPr marL="1825244" indent="0">
              <a:buNone/>
              <a:defRPr sz="933"/>
            </a:lvl5pPr>
            <a:lvl6pPr marL="2281516" indent="0">
              <a:buNone/>
              <a:defRPr sz="933"/>
            </a:lvl6pPr>
            <a:lvl7pPr marL="2737855" indent="0">
              <a:buNone/>
              <a:defRPr sz="933"/>
            </a:lvl7pPr>
            <a:lvl8pPr marL="3194161" indent="0">
              <a:buNone/>
              <a:defRPr sz="933"/>
            </a:lvl8pPr>
            <a:lvl9pPr marL="3650484" indent="0">
              <a:buNone/>
              <a:defRPr sz="933"/>
            </a:lvl9pPr>
          </a:lstStyle>
          <a:p>
            <a:pPr lvl="0"/>
            <a:r>
              <a:rPr lang="en-US" smtClean="0"/>
              <a:t>Click to edit Master text styles</a:t>
            </a:r>
          </a:p>
        </p:txBody>
      </p:sp>
      <p:cxnSp>
        <p:nvCxnSpPr>
          <p:cNvPr id="11" name="Straight Connector 10"/>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5" y="1524000"/>
            <a:ext cx="3474720" cy="3048000"/>
          </a:xfrm>
          <a:solidFill>
            <a:schemeClr val="bg2"/>
          </a:solidFill>
        </p:spPr>
        <p:txBody>
          <a:bodyPr tIns="136914">
            <a:noAutofit/>
          </a:bodyPr>
          <a:lstStyle>
            <a:lvl1pPr marL="0" indent="0" algn="ctr">
              <a:buNone/>
              <a:defRPr sz="2399"/>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5" y="4701399"/>
            <a:ext cx="3474720" cy="1242204"/>
          </a:xfrm>
        </p:spPr>
        <p:txBody>
          <a:bodyPr>
            <a:noAutofit/>
          </a:bodyPr>
          <a:lstStyle>
            <a:lvl1pPr marL="0" indent="0">
              <a:buNone/>
              <a:defRPr sz="1866"/>
            </a:lvl1pPr>
            <a:lvl2pPr marL="456267" indent="0">
              <a:buNone/>
              <a:defRPr sz="1200"/>
            </a:lvl2pPr>
            <a:lvl3pPr marL="912621" indent="0">
              <a:buNone/>
              <a:defRPr sz="1066"/>
            </a:lvl3pPr>
            <a:lvl4pPr marL="1368920" indent="0">
              <a:buNone/>
              <a:defRPr sz="933"/>
            </a:lvl4pPr>
            <a:lvl5pPr marL="1825244" indent="0">
              <a:buNone/>
              <a:defRPr sz="933"/>
            </a:lvl5pPr>
            <a:lvl6pPr marL="2281516" indent="0">
              <a:buNone/>
              <a:defRPr sz="933"/>
            </a:lvl6pPr>
            <a:lvl7pPr marL="2737855" indent="0">
              <a:buNone/>
              <a:defRPr sz="933"/>
            </a:lvl7pPr>
            <a:lvl8pPr marL="3194161" indent="0">
              <a:buNone/>
              <a:defRPr sz="933"/>
            </a:lvl8pPr>
            <a:lvl9pPr marL="3650484" indent="0">
              <a:buNone/>
              <a:defRPr sz="933"/>
            </a:lvl9pPr>
          </a:lstStyle>
          <a:p>
            <a:pPr lvl="0"/>
            <a:r>
              <a:rPr lang="en-US" smtClean="0"/>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36914">
            <a:noAutofit/>
          </a:bodyPr>
          <a:lstStyle>
            <a:lvl1pPr marL="0" indent="0" algn="ctr">
              <a:buNone/>
              <a:defRPr sz="2399"/>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9"/>
            <a:ext cx="3474720" cy="1242204"/>
          </a:xfrm>
        </p:spPr>
        <p:txBody>
          <a:bodyPr>
            <a:noAutofit/>
          </a:bodyPr>
          <a:lstStyle>
            <a:lvl1pPr marL="0" indent="0">
              <a:buNone/>
              <a:defRPr sz="1866"/>
            </a:lvl1pPr>
            <a:lvl2pPr marL="456267" indent="0">
              <a:buNone/>
              <a:defRPr sz="1200"/>
            </a:lvl2pPr>
            <a:lvl3pPr marL="912621" indent="0">
              <a:buNone/>
              <a:defRPr sz="1066"/>
            </a:lvl3pPr>
            <a:lvl4pPr marL="1368920" indent="0">
              <a:buNone/>
              <a:defRPr sz="933"/>
            </a:lvl4pPr>
            <a:lvl5pPr marL="1825244" indent="0">
              <a:buNone/>
              <a:defRPr sz="933"/>
            </a:lvl5pPr>
            <a:lvl6pPr marL="2281516" indent="0">
              <a:buNone/>
              <a:defRPr sz="933"/>
            </a:lvl6pPr>
            <a:lvl7pPr marL="2737855" indent="0">
              <a:buNone/>
              <a:defRPr sz="933"/>
            </a:lvl7pPr>
            <a:lvl8pPr marL="3194161" indent="0">
              <a:buNone/>
              <a:defRPr sz="933"/>
            </a:lvl8pPr>
            <a:lvl9pPr marL="3650484" indent="0">
              <a:buNone/>
              <a:defRPr sz="9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19232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77" y="1522880"/>
            <a:ext cx="6495365"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36914">
            <a:noAutofit/>
          </a:bodyPr>
          <a:lstStyle>
            <a:lvl1pPr marL="0" indent="0" algn="ctr">
              <a:buNone/>
              <a:defRPr sz="2000"/>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770063" y="1828801"/>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36914">
            <a:noAutofit/>
          </a:bodyPr>
          <a:lstStyle>
            <a:lvl1pPr marL="0" indent="0" algn="ctr">
              <a:buNone/>
              <a:defRPr sz="2000"/>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Tree>
    <p:extLst>
      <p:ext uri="{BB962C8B-B14F-4D97-AF65-F5344CB8AC3E}">
        <p14:creationId xmlns:p14="http://schemas.microsoft.com/office/powerpoint/2010/main" val="283736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5" y="406400"/>
            <a:ext cx="5852160" cy="889000"/>
          </a:xfrm>
        </p:spPr>
        <p:txBody>
          <a:bodyPr anchor="b">
            <a:noAutofit/>
          </a:bodyPr>
          <a:lstStyle>
            <a:lvl1pPr algn="l">
              <a:defRPr sz="3599" b="0"/>
            </a:lvl1pPr>
          </a:lstStyle>
          <a:p>
            <a:r>
              <a:rPr lang="en-US" smtClean="0"/>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960812" y="1905001"/>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36914">
            <a:noAutofit/>
          </a:bodyPr>
          <a:lstStyle>
            <a:lvl1pPr marL="0" indent="0" algn="ctr">
              <a:buNone/>
              <a:defRPr sz="2000"/>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r="7518"/>
          <a:stretch/>
        </p:blipFill>
        <p:spPr>
          <a:xfrm rot="5400000">
            <a:off x="5748437" y="1113567"/>
            <a:ext cx="6007047" cy="4567424"/>
          </a:xfrm>
          <a:prstGeom prst="rect">
            <a:avLst/>
          </a:prstGeom>
        </p:spPr>
      </p:pic>
      <p:sp>
        <p:nvSpPr>
          <p:cNvPr id="9" name="Picture Placeholder 2"/>
          <p:cNvSpPr>
            <a:spLocks noGrp="1"/>
          </p:cNvSpPr>
          <p:nvPr>
            <p:ph type="pic" idx="13"/>
          </p:nvPr>
        </p:nvSpPr>
        <p:spPr bwMode="gray">
          <a:xfrm>
            <a:off x="6747732" y="1013147"/>
            <a:ext cx="3962137" cy="5252348"/>
          </a:xfrm>
          <a:solidFill>
            <a:schemeClr val="bg2"/>
          </a:solidFill>
          <a:ln w="12700">
            <a:solidFill>
              <a:schemeClr val="bg2"/>
            </a:solidFill>
          </a:ln>
        </p:spPr>
        <p:txBody>
          <a:bodyPr tIns="136914">
            <a:noAutofit/>
          </a:bodyPr>
          <a:lstStyle>
            <a:lvl1pPr marL="0" indent="0" algn="ctr">
              <a:buNone/>
              <a:defRPr sz="2000"/>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5579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57675" y="1584169"/>
            <a:ext cx="5829300" cy="4109595"/>
          </a:xfrm>
          <a:prstGeom prst="rect">
            <a:avLst/>
          </a:prstGeom>
        </p:spPr>
      </p:pic>
      <p:sp>
        <p:nvSpPr>
          <p:cNvPr id="16" name="Picture Placeholder 2"/>
          <p:cNvSpPr>
            <a:spLocks noGrp="1"/>
          </p:cNvSpPr>
          <p:nvPr>
            <p:ph type="pic" idx="13"/>
          </p:nvPr>
        </p:nvSpPr>
        <p:spPr bwMode="gray">
          <a:xfrm>
            <a:off x="4532312" y="1971679"/>
            <a:ext cx="5246688" cy="3324225"/>
          </a:xfrm>
          <a:solidFill>
            <a:schemeClr val="bg2"/>
          </a:solidFill>
          <a:ln w="12700">
            <a:solidFill>
              <a:schemeClr val="bg2"/>
            </a:solidFill>
          </a:ln>
        </p:spPr>
        <p:txBody>
          <a:bodyPr tIns="136914">
            <a:noAutofit/>
          </a:bodyPr>
          <a:lstStyle>
            <a:lvl1pPr marL="0" indent="0" algn="ctr">
              <a:buNone/>
              <a:defRPr sz="2000"/>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61359" y="1981200"/>
            <a:ext cx="1877251" cy="3634952"/>
          </a:xfrm>
          <a:prstGeom prst="rect">
            <a:avLst/>
          </a:prstGeom>
        </p:spPr>
      </p:pic>
      <p:sp>
        <p:nvSpPr>
          <p:cNvPr id="18" name="Picture Placeholder 2"/>
          <p:cNvSpPr>
            <a:spLocks noGrp="1"/>
          </p:cNvSpPr>
          <p:nvPr>
            <p:ph type="pic" idx="1"/>
          </p:nvPr>
        </p:nvSpPr>
        <p:spPr bwMode="gray">
          <a:xfrm>
            <a:off x="1885139" y="2363140"/>
            <a:ext cx="1631568" cy="2894661"/>
          </a:xfrm>
          <a:solidFill>
            <a:schemeClr val="bg2"/>
          </a:solidFill>
          <a:ln w="12700">
            <a:solidFill>
              <a:schemeClr val="bg2"/>
            </a:solidFill>
          </a:ln>
        </p:spPr>
        <p:txBody>
          <a:bodyPr tIns="136914">
            <a:noAutofit/>
          </a:bodyPr>
          <a:lstStyle>
            <a:lvl1pPr marL="0" indent="0" algn="ctr">
              <a:buNone/>
              <a:defRPr sz="2000"/>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Tree>
    <p:extLst>
      <p:ext uri="{BB962C8B-B14F-4D97-AF65-F5344CB8AC3E}">
        <p14:creationId xmlns:p14="http://schemas.microsoft.com/office/powerpoint/2010/main" val="425801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599"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val="0"/>
              </a:ext>
            </a:extLst>
          </a:blip>
          <a:srcRect r="3674"/>
          <a:stretch/>
        </p:blipFill>
        <p:spPr>
          <a:xfrm rot="5400000">
            <a:off x="5794326" y="1258782"/>
            <a:ext cx="5935471" cy="4345393"/>
          </a:xfrm>
          <a:prstGeom prst="rect">
            <a:avLst/>
          </a:prstGeom>
        </p:spPr>
      </p:pic>
      <p:sp>
        <p:nvSpPr>
          <p:cNvPr id="11" name="Picture Placeholder 2"/>
          <p:cNvSpPr>
            <a:spLocks noGrp="1"/>
          </p:cNvSpPr>
          <p:nvPr>
            <p:ph type="pic" idx="13"/>
          </p:nvPr>
        </p:nvSpPr>
        <p:spPr bwMode="gray">
          <a:xfrm>
            <a:off x="7019984" y="771563"/>
            <a:ext cx="3486149" cy="5534025"/>
          </a:xfrm>
          <a:solidFill>
            <a:schemeClr val="bg2"/>
          </a:solidFill>
          <a:ln w="12700">
            <a:solidFill>
              <a:schemeClr val="bg2"/>
            </a:solidFill>
          </a:ln>
        </p:spPr>
        <p:txBody>
          <a:bodyPr tIns="136914">
            <a:noAutofit/>
          </a:bodyPr>
          <a:lstStyle>
            <a:lvl1pPr marL="0" indent="0" algn="ctr">
              <a:buNone/>
              <a:defRPr sz="2000"/>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1634" y="2019300"/>
            <a:ext cx="1877251" cy="3634952"/>
          </a:xfrm>
          <a:prstGeom prst="rect">
            <a:avLst/>
          </a:prstGeom>
        </p:spPr>
      </p:pic>
      <p:sp>
        <p:nvSpPr>
          <p:cNvPr id="18" name="Picture Placeholder 2"/>
          <p:cNvSpPr>
            <a:spLocks noGrp="1"/>
          </p:cNvSpPr>
          <p:nvPr>
            <p:ph type="pic" idx="14"/>
          </p:nvPr>
        </p:nvSpPr>
        <p:spPr bwMode="gray">
          <a:xfrm>
            <a:off x="4088968" y="2401240"/>
            <a:ext cx="1618488" cy="2894661"/>
          </a:xfrm>
          <a:solidFill>
            <a:schemeClr val="bg2"/>
          </a:solidFill>
          <a:ln w="12700">
            <a:solidFill>
              <a:schemeClr val="bg2"/>
            </a:solidFill>
          </a:ln>
        </p:spPr>
        <p:txBody>
          <a:bodyPr tIns="136914">
            <a:noAutofit/>
          </a:bodyPr>
          <a:lstStyle>
            <a:lvl1pPr marL="0" indent="0" algn="ctr">
              <a:buNone/>
              <a:defRPr sz="2000"/>
            </a:lvl1pPr>
            <a:lvl2pPr marL="456267" indent="0">
              <a:buNone/>
              <a:defRPr sz="2799"/>
            </a:lvl2pPr>
            <a:lvl3pPr marL="912621" indent="0">
              <a:buNone/>
              <a:defRPr sz="2399"/>
            </a:lvl3pPr>
            <a:lvl4pPr marL="1368920" indent="0">
              <a:buNone/>
              <a:defRPr sz="2000"/>
            </a:lvl4pPr>
            <a:lvl5pPr marL="1825244" indent="0">
              <a:buNone/>
              <a:defRPr sz="2000"/>
            </a:lvl5pPr>
            <a:lvl6pPr marL="2281516" indent="0">
              <a:buNone/>
              <a:defRPr sz="2000"/>
            </a:lvl6pPr>
            <a:lvl7pPr marL="2737855" indent="0">
              <a:buNone/>
              <a:defRPr sz="2000"/>
            </a:lvl7pPr>
            <a:lvl8pPr marL="3194161" indent="0">
              <a:buNone/>
              <a:defRPr sz="2000"/>
            </a:lvl8pPr>
            <a:lvl9pPr marL="3650484" indent="0">
              <a:buNone/>
              <a:defRPr sz="2000"/>
            </a:lvl9pPr>
          </a:lstStyle>
          <a:p>
            <a:r>
              <a:rPr lang="en-US" smtClean="0"/>
              <a:t>Click icon to add picture</a:t>
            </a:r>
            <a:endParaRPr dirty="0"/>
          </a:p>
        </p:txBody>
      </p:sp>
    </p:spTree>
    <p:extLst>
      <p:ext uri="{BB962C8B-B14F-4D97-AF65-F5344CB8AC3E}">
        <p14:creationId xmlns:p14="http://schemas.microsoft.com/office/powerpoint/2010/main" val="12515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252" tIns="45627" rIns="91252" bIns="45627" rtlCol="0" anchor="ctr"/>
          <a:lstStyle/>
          <a:p>
            <a:pPr algn="ctr" defTabSz="912621"/>
            <a:endParaRPr sz="1866" dirty="0">
              <a:solidFill>
                <a:srgbClr val="FFFFFF"/>
              </a:solidFill>
            </a:endParaRPr>
          </a:p>
        </p:txBody>
      </p:sp>
      <p:grpSp>
        <p:nvGrpSpPr>
          <p:cNvPr id="2" name="Group 1"/>
          <p:cNvGrpSpPr/>
          <p:nvPr/>
        </p:nvGrpSpPr>
        <p:grpSpPr>
          <a:xfrm>
            <a:off x="-285"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grpSp>
      <p:sp>
        <p:nvSpPr>
          <p:cNvPr id="3" name="Title 2"/>
          <p:cNvSpPr>
            <a:spLocks noGrp="1"/>
          </p:cNvSpPr>
          <p:nvPr>
            <p:ph type="title" hasCustomPrompt="1"/>
          </p:nvPr>
        </p:nvSpPr>
        <p:spPr>
          <a:xfrm>
            <a:off x="760413" y="609603"/>
            <a:ext cx="4572000" cy="2044700"/>
          </a:xfrm>
        </p:spPr>
        <p:txBody>
          <a:bodyPr/>
          <a:lstStyle>
            <a:lvl1pPr>
              <a:defRPr sz="13863" b="1"/>
            </a:lvl1pPr>
          </a:lstStyle>
          <a:p>
            <a:r>
              <a:rPr lang="en-US" dirty="0" smtClean="0"/>
              <a:t>XX</a:t>
            </a:r>
            <a:endParaRPr lang="en-US" dirty="0"/>
          </a:p>
        </p:txBody>
      </p:sp>
      <p:sp>
        <p:nvSpPr>
          <p:cNvPr id="22" name="Text Placeholder 12"/>
          <p:cNvSpPr>
            <a:spLocks noGrp="1"/>
          </p:cNvSpPr>
          <p:nvPr>
            <p:ph type="body" sz="quarter" idx="13" hasCustomPrompt="1"/>
          </p:nvPr>
        </p:nvSpPr>
        <p:spPr>
          <a:xfrm>
            <a:off x="760413" y="2666999"/>
            <a:ext cx="4572000" cy="1960881"/>
          </a:xfrm>
        </p:spPr>
        <p:txBody>
          <a:bodyPr>
            <a:noAutofit/>
          </a:bodyPr>
          <a:lstStyle>
            <a:lvl1pPr marL="1588" indent="0">
              <a:spcBef>
                <a:spcPts val="0"/>
              </a:spcBef>
              <a:buFontTx/>
              <a:buNone/>
              <a:defRPr sz="27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14" name="TextBox 13"/>
          <p:cNvSpPr txBox="1"/>
          <p:nvPr/>
        </p:nvSpPr>
        <p:spPr>
          <a:xfrm>
            <a:off x="5989698" y="6556248"/>
            <a:ext cx="2787651" cy="182880"/>
          </a:xfrm>
          <a:prstGeom prst="rect">
            <a:avLst/>
          </a:prstGeom>
          <a:noFill/>
        </p:spPr>
        <p:txBody>
          <a:bodyPr wrap="none" lIns="0" tIns="0" rIns="0" bIns="0" rtlCol="0" anchor="ctr" anchorCtr="0">
            <a:noAutofit/>
          </a:bodyPr>
          <a:lstStyle/>
          <a:p>
            <a:pPr defTabSz="912621"/>
            <a:r>
              <a:rPr sz="800" dirty="0">
                <a:solidFill>
                  <a:srgbClr val="5F5F5F">
                    <a:lumMod val="60000"/>
                    <a:lumOff val="40000"/>
                  </a:srgbClr>
                </a:solidFill>
              </a:rPr>
              <a:t>Copyright © 2014 Oracle and/or its affiliates. All rights reserved.  |</a:t>
            </a:r>
          </a:p>
        </p:txBody>
      </p:sp>
      <p:sp>
        <p:nvSpPr>
          <p:cNvPr id="6" name="Footer Placeholder 5"/>
          <p:cNvSpPr>
            <a:spLocks noGrp="1"/>
          </p:cNvSpPr>
          <p:nvPr>
            <p:ph type="ftr" sz="quarter" idx="11"/>
          </p:nvPr>
        </p:nvSpPr>
        <p:spPr>
          <a:xfrm>
            <a:off x="8777290" y="6556248"/>
            <a:ext cx="2498722" cy="182880"/>
          </a:xfrm>
          <a:prstGeom prst="rect">
            <a:avLst/>
          </a:prstGeom>
        </p:spPr>
        <p:txBody>
          <a:bodyPr lIns="91300" tIns="45650" rIns="91300" bIns="45650"/>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a:xfrm>
            <a:off x="11276012" y="6556248"/>
            <a:ext cx="381661" cy="182880"/>
          </a:xfrm>
          <a:prstGeom prst="rect">
            <a:avLst/>
          </a:prstGeom>
        </p:spPr>
        <p:txBody>
          <a:bodyPr lIns="91300" tIns="45650" rIns="91300" bIns="45650"/>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72" y="6263640"/>
            <a:ext cx="1622861" cy="594360"/>
          </a:xfrm>
          <a:prstGeom prst="rect">
            <a:avLst/>
          </a:prstGeom>
        </p:spPr>
      </p:pic>
    </p:spTree>
    <p:extLst>
      <p:ext uri="{BB962C8B-B14F-4D97-AF65-F5344CB8AC3E}">
        <p14:creationId xmlns:p14="http://schemas.microsoft.com/office/powerpoint/2010/main" val="1848159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72" y="1371600"/>
            <a:ext cx="11125199" cy="889000"/>
          </a:xfrm>
          <a:prstGeom prst="rect">
            <a:avLst/>
          </a:prstGeom>
          <a:noFill/>
        </p:spPr>
        <p:txBody>
          <a:bodyPr wrap="none" lIns="0" tIns="0" rIns="0" bIns="0" rtlCol="0" anchor="b">
            <a:noAutofit/>
          </a:bodyPr>
          <a:lstStyle/>
          <a:p>
            <a:pPr defTabSz="912621">
              <a:lnSpc>
                <a:spcPct val="90000"/>
              </a:lnSpc>
            </a:pPr>
            <a:r>
              <a:rPr sz="3199" dirty="0">
                <a:solidFill>
                  <a:srgbClr val="5F5F5F"/>
                </a:solidFill>
              </a:rPr>
              <a:t>Safe Harbor Statement</a:t>
            </a:r>
          </a:p>
        </p:txBody>
      </p:sp>
      <p:sp>
        <p:nvSpPr>
          <p:cNvPr id="6" name="TextBox 5"/>
          <p:cNvSpPr txBox="1"/>
          <p:nvPr/>
        </p:nvSpPr>
        <p:spPr>
          <a:xfrm>
            <a:off x="531872" y="2514600"/>
            <a:ext cx="11125199" cy="2286000"/>
          </a:xfrm>
          <a:prstGeom prst="rect">
            <a:avLst/>
          </a:prstGeom>
          <a:noFill/>
        </p:spPr>
        <p:txBody>
          <a:bodyPr wrap="square" lIns="0" tIns="0" rIns="0" bIns="0" rtlCol="0" anchor="t">
            <a:noAutofit/>
          </a:bodyPr>
          <a:lstStyle/>
          <a:p>
            <a:pPr defTabSz="912621">
              <a:lnSpc>
                <a:spcPct val="90000"/>
              </a:lnSpc>
            </a:pPr>
            <a:r>
              <a:rPr sz="2399"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8777290" y="6556248"/>
            <a:ext cx="2498722" cy="182880"/>
          </a:xfrm>
          <a:prstGeom prst="rect">
            <a:avLst/>
          </a:prstGeom>
        </p:spPr>
        <p:txBody>
          <a:bodyPr lIns="91300" tIns="45650" rIns="91300" bIns="45650">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a:xfrm>
            <a:off x="11276012" y="6556248"/>
            <a:ext cx="381661" cy="182880"/>
          </a:xfrm>
          <a:prstGeom prst="rect">
            <a:avLst/>
          </a:prstGeom>
        </p:spPr>
        <p:txBody>
          <a:bodyPr lIns="91300" tIns="45650" rIns="91300" bIns="45650">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24450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72" y="1371600"/>
            <a:ext cx="11125199" cy="889000"/>
          </a:xfrm>
          <a:prstGeom prst="rect">
            <a:avLst/>
          </a:prstGeom>
          <a:noFill/>
        </p:spPr>
        <p:txBody>
          <a:bodyPr wrap="none" lIns="0" tIns="0" rIns="0" bIns="0" rtlCol="0" anchor="b">
            <a:noAutofit/>
          </a:bodyPr>
          <a:lstStyle/>
          <a:p>
            <a:pPr defTabSz="912621">
              <a:lnSpc>
                <a:spcPct val="90000"/>
              </a:lnSpc>
            </a:pPr>
            <a:r>
              <a:rPr sz="3199" dirty="0">
                <a:solidFill>
                  <a:srgbClr val="5F5F5F"/>
                </a:solidFill>
              </a:rPr>
              <a:t>Safe Harbor Statement</a:t>
            </a:r>
          </a:p>
        </p:txBody>
      </p:sp>
      <p:sp>
        <p:nvSpPr>
          <p:cNvPr id="6" name="TextBox 5"/>
          <p:cNvSpPr txBox="1"/>
          <p:nvPr/>
        </p:nvSpPr>
        <p:spPr>
          <a:xfrm>
            <a:off x="531872" y="2514600"/>
            <a:ext cx="11125199" cy="2286000"/>
          </a:xfrm>
          <a:prstGeom prst="rect">
            <a:avLst/>
          </a:prstGeom>
          <a:noFill/>
        </p:spPr>
        <p:txBody>
          <a:bodyPr wrap="square" lIns="0" tIns="0" rIns="0" bIns="0" rtlCol="0" anchor="t">
            <a:noAutofit/>
          </a:bodyPr>
          <a:lstStyle/>
          <a:p>
            <a:pPr defTabSz="912621">
              <a:lnSpc>
                <a:spcPct val="90000"/>
              </a:lnSpc>
            </a:pPr>
            <a:r>
              <a:rPr sz="2399"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8777290" y="6556248"/>
            <a:ext cx="2498722" cy="182880"/>
          </a:xfrm>
          <a:prstGeom prst="rect">
            <a:avLst/>
          </a:prstGeom>
        </p:spPr>
        <p:txBody>
          <a:bodyPr lIns="91300" tIns="45650" rIns="91300" bIns="45650">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a:xfrm>
            <a:off x="11276012" y="6556248"/>
            <a:ext cx="381661" cy="182880"/>
          </a:xfrm>
          <a:prstGeom prst="rect">
            <a:avLst/>
          </a:prstGeom>
        </p:spPr>
        <p:txBody>
          <a:bodyPr lIns="91300" tIns="45650" rIns="91300" bIns="45650">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07529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0863" y="2313433"/>
            <a:ext cx="6547104" cy="1832339"/>
          </a:xfrm>
          <a:prstGeom prst="rect">
            <a:avLst/>
          </a:prstGeom>
        </p:spPr>
      </p:pic>
    </p:spTree>
    <p:extLst>
      <p:ext uri="{BB962C8B-B14F-4D97-AF65-F5344CB8AC3E}">
        <p14:creationId xmlns:p14="http://schemas.microsoft.com/office/powerpoint/2010/main" val="377077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6" y="129397"/>
            <a:ext cx="11912778" cy="6547451"/>
          </a:xfrm>
          <a:prstGeom prst="rect">
            <a:avLst/>
          </a:prstGeom>
          <a:noFill/>
          <a:ln>
            <a:noFill/>
          </a:ln>
        </p:spPr>
      </p:pic>
      <p:grpSp>
        <p:nvGrpSpPr>
          <p:cNvPr id="3" name="Group 2"/>
          <p:cNvGrpSpPr/>
          <p:nvPr userDrawn="1"/>
        </p:nvGrpSpPr>
        <p:grpSpPr>
          <a:xfrm>
            <a:off x="-285" y="0"/>
            <a:ext cx="12189400"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9" y="2843829"/>
            <a:ext cx="4544568" cy="569547"/>
          </a:xfrm>
          <a:prstGeom prst="rect">
            <a:avLst/>
          </a:prstGeom>
        </p:spPr>
      </p:pic>
    </p:spTree>
    <p:extLst>
      <p:ext uri="{BB962C8B-B14F-4D97-AF65-F5344CB8AC3E}">
        <p14:creationId xmlns:p14="http://schemas.microsoft.com/office/powerpoint/2010/main" val="190545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4" y="1524001"/>
            <a:ext cx="11126522" cy="4419600"/>
          </a:xfrm>
        </p:spPr>
        <p:txBody>
          <a:bodyPr vert="eaVert">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solidFill>
                  <a:srgbClr val="5F5F5F">
                    <a:lumMod val="60000"/>
                    <a:lumOff val="40000"/>
                  </a:srgbClr>
                </a:solidFill>
              </a:rPr>
              <a:pPr/>
              <a:t>10/18/2018</a:t>
            </a:fld>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noAutofit/>
          </a:bodyPr>
          <a:lstStyle/>
          <a:p>
            <a:endParaRPr lang="en-US">
              <a:solidFill>
                <a:srgbClr val="5F5F5F">
                  <a:lumMod val="60000"/>
                  <a:lumOff val="40000"/>
                </a:srgbClr>
              </a:solidFill>
            </a:endParaRPr>
          </a:p>
        </p:txBody>
      </p:sp>
      <p:sp>
        <p:nvSpPr>
          <p:cNvPr id="6" name="Slide Number Placeholder 5"/>
          <p:cNvSpPr>
            <a:spLocks noGrp="1"/>
          </p:cNvSpPr>
          <p:nvPr>
            <p:ph type="sldNum" sz="quarter" idx="12"/>
          </p:nvPr>
        </p:nvSpPr>
        <p:spPr>
          <a:xfrm>
            <a:off x="11276012" y="6556248"/>
            <a:ext cx="381661" cy="182880"/>
          </a:xfrm>
          <a:prstGeom prst="rect">
            <a:avLst/>
          </a:prstGeom>
        </p:spPr>
        <p:txBody>
          <a:bodyPr lIns="91300" tIns="45650" rIns="91300" bIns="45650">
            <a:noAutofit/>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Tree>
    <p:extLst>
      <p:ext uri="{BB962C8B-B14F-4D97-AF65-F5344CB8AC3E}">
        <p14:creationId xmlns:p14="http://schemas.microsoft.com/office/powerpoint/2010/main" val="184728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solidFill>
                  <a:srgbClr val="5F5F5F">
                    <a:lumMod val="60000"/>
                    <a:lumOff val="40000"/>
                  </a:srgbClr>
                </a:solidFill>
              </a:rPr>
              <a:pPr/>
              <a:t>10/18/2018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777290" y="6556248"/>
            <a:ext cx="2498722" cy="182880"/>
          </a:xfrm>
          <a:prstGeom prst="rect">
            <a:avLst/>
          </a:prstGeom>
        </p:spPr>
        <p:txBody>
          <a:bodyPr lIns="91300" tIns="45650" rIns="91300" bIns="45650"/>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12" y="6556248"/>
            <a:ext cx="381661" cy="182880"/>
          </a:xfrm>
          <a:prstGeom prst="rect">
            <a:avLst/>
          </a:prstGeom>
        </p:spPr>
        <p:txBody>
          <a:bodyPr lIns="91300" tIns="45650" rIns="91300" bIns="45650"/>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86222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445"/>
            <a:ext cx="10969924" cy="1025071"/>
          </a:xfrm>
        </p:spPr>
        <p:txBody>
          <a:bodyPr anchor="t" anchorCtr="0"/>
          <a:lstStyle/>
          <a:p>
            <a:r>
              <a:rPr lang="en-US" smtClean="0"/>
              <a:t>Click to edit Master title style</a:t>
            </a:r>
            <a:endParaRPr lang="en-US" dirty="0"/>
          </a:p>
        </p:txBody>
      </p:sp>
      <p:sp>
        <p:nvSpPr>
          <p:cNvPr id="5" name="Rectangle 4"/>
          <p:cNvSpPr/>
          <p:nvPr userDrawn="1"/>
        </p:nvSpPr>
        <p:spPr>
          <a:xfrm>
            <a:off x="0" y="0"/>
            <a:ext cx="7678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648" tIns="60824" rIns="121648" bIns="60824" rtlCol="0" anchor="ctr"/>
          <a:lstStyle/>
          <a:p>
            <a:pPr algn="ctr" defTabSz="912621"/>
            <a:endParaRPr lang="en-US" sz="1866" dirty="0">
              <a:solidFill>
                <a:prstClr val="white"/>
              </a:solidFill>
            </a:endParaRPr>
          </a:p>
        </p:txBody>
      </p:sp>
    </p:spTree>
    <p:extLst>
      <p:ext uri="{BB962C8B-B14F-4D97-AF65-F5344CB8AC3E}">
        <p14:creationId xmlns:p14="http://schemas.microsoft.com/office/powerpoint/2010/main" val="336665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7"/>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666">
                <a:solidFill>
                  <a:schemeClr val="accent1"/>
                </a:solidFill>
              </a:defRPr>
            </a:lvl1pPr>
            <a:lvl2pPr marL="608308" indent="0">
              <a:buFontTx/>
              <a:buNone/>
              <a:defRPr/>
            </a:lvl2pPr>
            <a:lvl3pPr marL="1216616" indent="0">
              <a:buFontTx/>
              <a:buNone/>
              <a:defRPr/>
            </a:lvl3pPr>
            <a:lvl4pPr marL="1824924" indent="0">
              <a:buFontTx/>
              <a:buNone/>
              <a:defRPr/>
            </a:lvl4pPr>
            <a:lvl5pPr marL="2433225"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452548623"/>
      </p:ext>
    </p:extLst>
  </p:cSld>
  <p:clrMapOvr>
    <a:masterClrMapping/>
  </p:clrMapOvr>
  <p:transition spd="med">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1668724"/>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77103" y="1552231"/>
            <a:ext cx="10544603" cy="4396316"/>
          </a:xfrm>
        </p:spPr>
        <p:txBody>
          <a:bodyPr/>
          <a:lstStyle>
            <a:lvl1pPr>
              <a:defRPr sz="3199"/>
            </a:lvl1pPr>
            <a:lvl2pPr>
              <a:defRPr sz="2666"/>
            </a:lvl2pPr>
            <a:lvl3pPr>
              <a:defRPr sz="2399"/>
            </a:lvl3pPr>
            <a:lvl4pPr>
              <a:defRPr sz="2399"/>
            </a:lvl4pPr>
            <a:lvl5pPr>
              <a:defRPr sz="2399"/>
            </a:lvl5pPr>
            <a:lvl6pPr>
              <a:defRPr sz="1466"/>
            </a:lvl6pPr>
            <a:lvl7pPr>
              <a:defRPr sz="1466"/>
            </a:lvl7pPr>
            <a:lvl8pPr>
              <a:defRPr sz="1466"/>
            </a:lvl8pPr>
            <a:lvl9pPr>
              <a:defRPr sz="14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hasCustomPrompt="1"/>
          </p:nvPr>
        </p:nvSpPr>
        <p:spPr>
          <a:xfrm>
            <a:off x="1077105" y="878196"/>
            <a:ext cx="10849323" cy="424921"/>
          </a:xfrm>
        </p:spPr>
        <p:txBody>
          <a:bodyPr/>
          <a:lstStyle>
            <a:lvl1pPr marL="0" indent="0">
              <a:buNone/>
              <a:defRPr sz="3199">
                <a:solidFill>
                  <a:schemeClr val="tx2"/>
                </a:solidFill>
              </a:defRPr>
            </a:lvl1pPr>
            <a:lvl2pPr>
              <a:defRPr sz="2000"/>
            </a:lvl2pPr>
            <a:lvl3pPr>
              <a:defRPr sz="1600"/>
            </a:lvl3pPr>
            <a:lvl4pPr>
              <a:defRPr sz="1466"/>
            </a:lvl4pPr>
            <a:lvl5pPr>
              <a:defRPr sz="1466"/>
            </a:lvl5pPr>
            <a:lvl6pPr>
              <a:defRPr sz="1466"/>
            </a:lvl6pPr>
            <a:lvl7pPr>
              <a:defRPr sz="1466"/>
            </a:lvl7pPr>
            <a:lvl8pPr>
              <a:defRPr sz="1466"/>
            </a:lvl8pPr>
            <a:lvl9pPr>
              <a:defRPr sz="1466"/>
            </a:lvl9pPr>
          </a:lstStyle>
          <a:p>
            <a:pPr lvl="0"/>
            <a:r>
              <a:rPr lang="en-US" dirty="0" smtClean="0"/>
              <a:t>Click to edit Subtitle</a:t>
            </a:r>
          </a:p>
        </p:txBody>
      </p:sp>
      <p:sp>
        <p:nvSpPr>
          <p:cNvPr id="5" name="Footer Placeholder 4"/>
          <p:cNvSpPr>
            <a:spLocks noGrp="1"/>
          </p:cNvSpPr>
          <p:nvPr>
            <p:ph type="ftr" sz="quarter" idx="10"/>
          </p:nvPr>
        </p:nvSpPr>
        <p:spPr>
          <a:xfrm>
            <a:off x="8048027" y="6389226"/>
            <a:ext cx="3859795" cy="366183"/>
          </a:xfrm>
          <a:prstGeom prst="rect">
            <a:avLst/>
          </a:prstGeom>
        </p:spPr>
        <p:txBody>
          <a:bodyPr lIns="91300" tIns="45650" rIns="91300" bIns="45650"/>
          <a:lstStyle>
            <a:lvl1pPr>
              <a:defRPr/>
            </a:lvl1pPr>
          </a:lstStyle>
          <a:p>
            <a:pPr>
              <a:defRPr/>
            </a:pPr>
            <a:endParaRPr lang="en-US" dirty="0">
              <a:solidFill>
                <a:srgbClr val="5F5F5F">
                  <a:lumMod val="60000"/>
                  <a:lumOff val="40000"/>
                </a:srgbClr>
              </a:solidFill>
            </a:endParaRPr>
          </a:p>
        </p:txBody>
      </p:sp>
    </p:spTree>
    <p:extLst>
      <p:ext uri="{BB962C8B-B14F-4D97-AF65-F5344CB8AC3E}">
        <p14:creationId xmlns:p14="http://schemas.microsoft.com/office/powerpoint/2010/main" val="177776464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7"/>
            <a:ext cx="11125199"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399" b="1">
                <a:solidFill>
                  <a:schemeClr val="tx1"/>
                </a:solidFill>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2"/>
            <a:ext cx="11125199"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pPr defTabSz="914171"/>
            <a:fld id="{DB0592DB-01ED-A44A-830D-2A57CD1AF06B}" type="datetime1">
              <a:rPr lang="en-US" smtClean="0"/>
              <a:pPr defTabSz="914171"/>
              <a:t>10/18/2018</a:t>
            </a:fld>
            <a:endParaRPr lang="en-US" dirty="0"/>
          </a:p>
        </p:txBody>
      </p:sp>
      <p:sp>
        <p:nvSpPr>
          <p:cNvPr id="16" name="TextBox 15"/>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14091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7"/>
            <a:ext cx="11125199"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399" b="1">
                <a:solidFill>
                  <a:schemeClr val="tx1"/>
                </a:solidFill>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pPr defTabSz="914171"/>
            <a:fld id="{4D813C46-5AAA-0045-A784-1D6C400A7C04}" type="datetime1">
              <a:rPr lang="en-US" smtClean="0"/>
              <a:pPr defTabSz="914171"/>
              <a:t>10/18/2018</a:t>
            </a:fld>
            <a:endParaRPr lang="en-US" dirty="0"/>
          </a:p>
        </p:txBody>
      </p:sp>
      <p:sp>
        <p:nvSpPr>
          <p:cNvPr id="15" name="TextBox 14"/>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318374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6" y="739777"/>
            <a:ext cx="8187695"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4" y="2286000"/>
            <a:ext cx="8187695" cy="914400"/>
          </a:xfrm>
        </p:spPr>
        <p:txBody>
          <a:bodyPr>
            <a:noAutofit/>
          </a:bodyPr>
          <a:lstStyle>
            <a:lvl1pPr marL="0" indent="0" algn="l">
              <a:spcBef>
                <a:spcPts val="0"/>
              </a:spcBef>
              <a:buNone/>
              <a:defRPr sz="2399" b="1">
                <a:solidFill>
                  <a:schemeClr val="tx1"/>
                </a:solidFill>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52"/>
            <a:ext cx="4682443"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defTabSz="914171"/>
            <a:fld id="{28EA2FC9-FB8E-5643-A6BA-BB418325CE56}" type="datetime1">
              <a:rPr lang="en-US" smtClean="0">
                <a:solidFill>
                  <a:srgbClr val="58595B"/>
                </a:solidFill>
              </a:rPr>
              <a:pPr defTabSz="914171"/>
              <a:t>10/18/2018</a:t>
            </a:fld>
            <a:endParaRPr lang="en-US" dirty="0">
              <a:solidFill>
                <a:srgbClr val="58595B"/>
              </a:solidFill>
            </a:endParaRPr>
          </a:p>
        </p:txBody>
      </p:sp>
      <p:sp>
        <p:nvSpPr>
          <p:cNvPr id="14" name="TextBox 13"/>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8595B"/>
                </a:solidFill>
                <a:effectLst/>
                <a:uLnTx/>
                <a:uFillTx/>
                <a:latin typeface="Calibri"/>
                <a:ea typeface="+mn-ea"/>
                <a:cs typeface="+mn-cs"/>
              </a:rPr>
              <a:t>2017 </a:t>
            </a:r>
            <a:r>
              <a:rPr kumimoji="0" sz="850" b="0" i="0" u="none" strike="noStrike" kern="1200" cap="none" spc="0" normalizeH="0" baseline="0" noProof="0" dirty="0" smtClean="0">
                <a:ln>
                  <a:noFill/>
                </a:ln>
                <a:solidFill>
                  <a:srgbClr val="58595B"/>
                </a:solidFill>
                <a:effectLst/>
                <a:uLnTx/>
                <a:uFillTx/>
                <a:latin typeface="Calibri"/>
                <a:ea typeface="+mn-ea"/>
                <a:cs typeface="+mn-cs"/>
              </a:rPr>
              <a:t> </a:t>
            </a:r>
            <a:r>
              <a:rPr kumimoji="0" sz="850" b="0" i="0" u="none" strike="noStrike" kern="1200" cap="none" spc="0" normalizeH="0" baseline="0" noProof="0" dirty="0">
                <a:ln>
                  <a:noFill/>
                </a:ln>
                <a:solidFill>
                  <a:srgbClr val="58595B"/>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8595B"/>
                </a:solidFill>
                <a:effectLst/>
                <a:uLnTx/>
                <a:uFillTx/>
                <a:latin typeface="Calibri"/>
                <a:ea typeface="+mn-ea"/>
                <a:cs typeface="+mn-cs"/>
              </a:rPr>
              <a:t>|</a:t>
            </a:r>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67254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6" y="739777"/>
            <a:ext cx="8187695"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4" y="2286000"/>
            <a:ext cx="8187695" cy="914400"/>
          </a:xfrm>
        </p:spPr>
        <p:txBody>
          <a:bodyPr>
            <a:noAutofit/>
          </a:bodyPr>
          <a:lstStyle>
            <a:lvl1pPr marL="0" indent="0" algn="l">
              <a:spcBef>
                <a:spcPts val="0"/>
              </a:spcBef>
              <a:buNone/>
              <a:defRPr sz="2399" b="1">
                <a:solidFill>
                  <a:schemeClr val="tx1"/>
                </a:solidFill>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52"/>
            <a:ext cx="4682443"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defTabSz="914171"/>
            <a:fld id="{28EA2FC9-FB8E-5643-A6BA-BB418325CE56}" type="datetime1">
              <a:rPr lang="en-US" smtClean="0">
                <a:solidFill>
                  <a:srgbClr val="FFFFFF"/>
                </a:solidFill>
              </a:rPr>
              <a:pPr defTabSz="914171"/>
              <a:t>10/18/2018</a:t>
            </a:fld>
            <a:endParaRPr lang="en-US" dirty="0">
              <a:solidFill>
                <a:srgbClr val="FFFFFF"/>
              </a:solidFill>
            </a:endParaRPr>
          </a:p>
        </p:txBody>
      </p:sp>
      <p:sp>
        <p:nvSpPr>
          <p:cNvPr id="14" name="TextBox 13"/>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2017,</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94522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5" y="739777"/>
            <a:ext cx="8045310"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045310" cy="914400"/>
          </a:xfrm>
        </p:spPr>
        <p:txBody>
          <a:bodyPr>
            <a:noAutofit/>
          </a:bodyPr>
          <a:lstStyle>
            <a:lvl1pPr marL="0" indent="0" algn="l">
              <a:spcBef>
                <a:spcPts val="0"/>
              </a:spcBef>
              <a:buNone/>
              <a:defRPr sz="2399" b="1">
                <a:solidFill>
                  <a:schemeClr val="tx1"/>
                </a:solidFill>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52"/>
            <a:ext cx="8045310"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defTabSz="914171"/>
            <a:fld id="{28EA2FC9-FB8E-5643-A6BA-BB418325CE56}" type="datetime1">
              <a:rPr lang="en-US" smtClean="0">
                <a:solidFill>
                  <a:srgbClr val="FFFFFF"/>
                </a:solidFill>
              </a:rPr>
              <a:pPr defTabSz="914171"/>
              <a:t>10/18/2018</a:t>
            </a:fld>
            <a:endParaRPr lang="en-US" dirty="0">
              <a:solidFill>
                <a:srgbClr val="FFFFFF"/>
              </a:solidFill>
            </a:endParaRPr>
          </a:p>
        </p:txBody>
      </p:sp>
      <p:sp>
        <p:nvSpPr>
          <p:cNvPr id="14" name="TextBox 13"/>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2017,</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4216039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pPr defTabSz="914171"/>
            <a:fld id="{FE9D4F83-0EF6-4A4D-9FC0-F03FA2077ACD}" type="datetime1">
              <a:rPr lang="en-US" smtClean="0">
                <a:solidFill>
                  <a:srgbClr val="FFFFFF"/>
                </a:solidFill>
              </a:rPr>
              <a:pPr defTabSz="914171"/>
              <a:t>10/18/2018</a:t>
            </a:fld>
            <a:endParaRPr lang="en-US" dirty="0">
              <a:solidFill>
                <a:srgbClr val="FFFFFF"/>
              </a:solidFill>
            </a:endParaRPr>
          </a:p>
        </p:txBody>
      </p:sp>
      <p:sp>
        <p:nvSpPr>
          <p:cNvPr id="16" name="TextBox 15"/>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
        <p:nvSpPr>
          <p:cNvPr id="14" name="Rectangle 13"/>
          <p:cNvSpPr/>
          <p:nvPr userDrawn="1"/>
        </p:nvSpPr>
        <p:spPr bwMode="white">
          <a:xfrm>
            <a:off x="9984629" y="4608095"/>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Text Placeholder 12"/>
          <p:cNvSpPr>
            <a:spLocks noGrp="1"/>
          </p:cNvSpPr>
          <p:nvPr>
            <p:ph type="body" sz="quarter" idx="15" hasCustomPrompt="1"/>
          </p:nvPr>
        </p:nvSpPr>
        <p:spPr>
          <a:xfrm>
            <a:off x="10056440" y="4815117"/>
            <a:ext cx="1676401"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a:t>Click to add text</a:t>
            </a:r>
          </a:p>
        </p:txBody>
      </p:sp>
      <p:sp>
        <p:nvSpPr>
          <p:cNvPr id="2" name="Title 1"/>
          <p:cNvSpPr>
            <a:spLocks noGrp="1"/>
          </p:cNvSpPr>
          <p:nvPr>
            <p:ph type="ctrTitle"/>
          </p:nvPr>
        </p:nvSpPr>
        <p:spPr>
          <a:xfrm>
            <a:off x="531815" y="739777"/>
            <a:ext cx="9143999"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3" y="2286000"/>
            <a:ext cx="9143999" cy="914400"/>
          </a:xfrm>
        </p:spPr>
        <p:txBody>
          <a:bodyPr>
            <a:noAutofit/>
          </a:bodyPr>
          <a:lstStyle>
            <a:lvl1pPr marL="0" indent="0" algn="l">
              <a:spcBef>
                <a:spcPts val="0"/>
              </a:spcBef>
              <a:buNone/>
              <a:defRPr sz="2399" b="1">
                <a:solidFill>
                  <a:schemeClr val="tx1"/>
                </a:solidFill>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52"/>
            <a:ext cx="9143999"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Tree>
    <p:extLst>
      <p:ext uri="{BB962C8B-B14F-4D97-AF65-F5344CB8AC3E}">
        <p14:creationId xmlns:p14="http://schemas.microsoft.com/office/powerpoint/2010/main" val="622584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0"/>
            <a:ext cx="12185904" cy="6858000"/>
          </a:xfrm>
          <a:prstGeom prst="rect">
            <a:avLst/>
          </a:prstGeom>
        </p:spPr>
      </p:pic>
      <p:sp>
        <p:nvSpPr>
          <p:cNvPr id="2" name="Title 1"/>
          <p:cNvSpPr>
            <a:spLocks noGrp="1"/>
          </p:cNvSpPr>
          <p:nvPr>
            <p:ph type="ctrTitle"/>
          </p:nvPr>
        </p:nvSpPr>
        <p:spPr>
          <a:xfrm>
            <a:off x="531815" y="739777"/>
            <a:ext cx="9143999" cy="1470025"/>
          </a:xfrm>
        </p:spPr>
        <p:txBody>
          <a:bodyPr/>
          <a:lstStyle>
            <a:lvl1pPr>
              <a:lnSpc>
                <a:spcPct val="80000"/>
              </a:lnSpc>
              <a:defRPr sz="4799"/>
            </a:lvl1pPr>
          </a:lstStyle>
          <a:p>
            <a:r>
              <a:rPr lang="en-US" smtClean="0"/>
              <a:t>Click to edit Master title style</a:t>
            </a:r>
            <a:endParaRPr/>
          </a:p>
        </p:txBody>
      </p:sp>
      <p:sp>
        <p:nvSpPr>
          <p:cNvPr id="3" name="Subtitle 2"/>
          <p:cNvSpPr>
            <a:spLocks noGrp="1"/>
          </p:cNvSpPr>
          <p:nvPr>
            <p:ph type="subTitle" idx="1"/>
          </p:nvPr>
        </p:nvSpPr>
        <p:spPr>
          <a:xfrm>
            <a:off x="531763" y="2286000"/>
            <a:ext cx="9143999" cy="914400"/>
          </a:xfrm>
        </p:spPr>
        <p:txBody>
          <a:bodyPr>
            <a:noAutofit/>
          </a:bodyPr>
          <a:lstStyle>
            <a:lvl1pPr marL="0" indent="0" algn="l">
              <a:spcBef>
                <a:spcPts val="0"/>
              </a:spcBef>
              <a:buNone/>
              <a:defRPr sz="2399" b="1">
                <a:solidFill>
                  <a:schemeClr val="tx1"/>
                </a:solidFill>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pPr defTabSz="914171"/>
            <a:fld id="{FE9D4F83-0EF6-4A4D-9FC0-F03FA2077ACD}" type="datetime1">
              <a:rPr lang="en-US" smtClean="0">
                <a:solidFill>
                  <a:srgbClr val="FFFFFF"/>
                </a:solidFill>
              </a:rPr>
              <a:pPr defTabSz="914171"/>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5" y="3429452"/>
            <a:ext cx="9143999"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16" name="TextBox 15"/>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text</a:t>
            </a:r>
          </a:p>
        </p:txBody>
      </p:sp>
      <p:sp>
        <p:nvSpPr>
          <p:cNvPr id="20" name="Rectangle 19"/>
          <p:cNvSpPr/>
          <p:nvPr userDrawn="1"/>
        </p:nvSpPr>
        <p:spPr>
          <a:xfrm>
            <a:off x="9823444"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7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32478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ctrTitle"/>
          </p:nvPr>
        </p:nvSpPr>
        <p:spPr>
          <a:xfrm>
            <a:off x="531814" y="739777"/>
            <a:ext cx="9601200"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399" b="1">
                <a:solidFill>
                  <a:schemeClr val="tx1"/>
                </a:solidFill>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2"/>
            <a:ext cx="9601200"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defTabSz="914171"/>
            <a:fld id="{28EA2FC9-FB8E-5643-A6BA-BB418325CE56}" type="datetime1">
              <a:rPr lang="en-US" smtClean="0">
                <a:solidFill>
                  <a:srgbClr val="FFFFFF"/>
                </a:solidFill>
              </a:rPr>
              <a:pPr defTabSz="914171"/>
              <a:t>10/18/2018</a:t>
            </a:fld>
            <a:endParaRPr lang="en-US" dirty="0">
              <a:solidFill>
                <a:srgbClr val="FFFFFF"/>
              </a:solidFill>
            </a:endParaRPr>
          </a:p>
        </p:txBody>
      </p:sp>
      <p:sp>
        <p:nvSpPr>
          <p:cNvPr id="14" name="TextBox 13"/>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367789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ctrTitle"/>
          </p:nvPr>
        </p:nvSpPr>
        <p:spPr>
          <a:xfrm>
            <a:off x="531815" y="739777"/>
            <a:ext cx="9143999" cy="1470025"/>
          </a:xfrm>
        </p:spPr>
        <p:txBody>
          <a:bodyPr/>
          <a:lstStyle>
            <a:lvl1pPr>
              <a:lnSpc>
                <a:spcPct val="80000"/>
              </a:lnSpc>
              <a:defRPr sz="4799"/>
            </a:lvl1pPr>
          </a:lstStyle>
          <a:p>
            <a:r>
              <a:rPr lang="en-US" smtClean="0"/>
              <a:t>Click to edit Master title style</a:t>
            </a:r>
            <a:endParaRPr/>
          </a:p>
        </p:txBody>
      </p:sp>
      <p:sp>
        <p:nvSpPr>
          <p:cNvPr id="3" name="Subtitle 2"/>
          <p:cNvSpPr>
            <a:spLocks noGrp="1"/>
          </p:cNvSpPr>
          <p:nvPr>
            <p:ph type="subTitle" idx="1"/>
          </p:nvPr>
        </p:nvSpPr>
        <p:spPr>
          <a:xfrm>
            <a:off x="531763" y="2286000"/>
            <a:ext cx="9143999" cy="914400"/>
          </a:xfrm>
        </p:spPr>
        <p:txBody>
          <a:bodyPr>
            <a:noAutofit/>
          </a:bodyPr>
          <a:lstStyle>
            <a:lvl1pPr marL="0" indent="0" algn="l">
              <a:spcBef>
                <a:spcPts val="0"/>
              </a:spcBef>
              <a:buNone/>
              <a:defRPr sz="2399" b="1">
                <a:solidFill>
                  <a:schemeClr val="tx1"/>
                </a:solidFill>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pPr defTabSz="914171"/>
            <a:fld id="{FE9D4F83-0EF6-4A4D-9FC0-F03FA2077ACD}" type="datetime1">
              <a:rPr lang="en-US" smtClean="0">
                <a:solidFill>
                  <a:srgbClr val="FFFFFF"/>
                </a:solidFill>
              </a:rPr>
              <a:pPr defTabSz="914171"/>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5" y="3429452"/>
            <a:ext cx="9143999"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a:t>Click to add text</a:t>
            </a:r>
          </a:p>
        </p:txBody>
      </p:sp>
      <p:sp>
        <p:nvSpPr>
          <p:cNvPr id="16" name="TextBox 15"/>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1452740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ctrTitle"/>
          </p:nvPr>
        </p:nvSpPr>
        <p:spPr>
          <a:xfrm>
            <a:off x="531815" y="739777"/>
            <a:ext cx="9143999" cy="1470025"/>
          </a:xfrm>
        </p:spPr>
        <p:txBody>
          <a:bodyPr/>
          <a:lstStyle>
            <a:lvl1pPr>
              <a:lnSpc>
                <a:spcPct val="80000"/>
              </a:lnSpc>
              <a:defRPr sz="4799"/>
            </a:lvl1pPr>
          </a:lstStyle>
          <a:p>
            <a:r>
              <a:rPr lang="en-US" smtClean="0"/>
              <a:t>Click to edit Master title style</a:t>
            </a:r>
            <a:endParaRPr/>
          </a:p>
        </p:txBody>
      </p:sp>
      <p:sp>
        <p:nvSpPr>
          <p:cNvPr id="3" name="Subtitle 2"/>
          <p:cNvSpPr>
            <a:spLocks noGrp="1"/>
          </p:cNvSpPr>
          <p:nvPr>
            <p:ph type="subTitle" idx="1"/>
          </p:nvPr>
        </p:nvSpPr>
        <p:spPr>
          <a:xfrm>
            <a:off x="531763" y="2286000"/>
            <a:ext cx="9143999" cy="914400"/>
          </a:xfrm>
        </p:spPr>
        <p:txBody>
          <a:bodyPr>
            <a:noAutofit/>
          </a:bodyPr>
          <a:lstStyle>
            <a:lvl1pPr marL="0" indent="0" algn="l">
              <a:spcBef>
                <a:spcPts val="0"/>
              </a:spcBef>
              <a:buNone/>
              <a:defRPr sz="2399" b="1">
                <a:solidFill>
                  <a:schemeClr val="tx1"/>
                </a:solidFill>
              </a:defRPr>
            </a:lvl1pPr>
            <a:lvl2pPr marL="457086" indent="0" algn="ctr">
              <a:buNone/>
              <a:defRPr>
                <a:solidFill>
                  <a:schemeClr val="tx1">
                    <a:tint val="75000"/>
                  </a:schemeClr>
                </a:solidFill>
              </a:defRPr>
            </a:lvl2pPr>
            <a:lvl3pPr marL="914171" indent="0" algn="ctr">
              <a:buNone/>
              <a:defRPr>
                <a:solidFill>
                  <a:schemeClr val="tx1">
                    <a:tint val="75000"/>
                  </a:schemeClr>
                </a:solidFill>
              </a:defRPr>
            </a:lvl3pPr>
            <a:lvl4pPr marL="1371257" indent="0" algn="ctr">
              <a:buNone/>
              <a:defRPr>
                <a:solidFill>
                  <a:schemeClr val="tx1">
                    <a:tint val="75000"/>
                  </a:schemeClr>
                </a:solidFill>
              </a:defRPr>
            </a:lvl4pPr>
            <a:lvl5pPr marL="1828343" indent="0" algn="ctr">
              <a:buNone/>
              <a:defRPr>
                <a:solidFill>
                  <a:schemeClr val="tx1">
                    <a:tint val="75000"/>
                  </a:schemeClr>
                </a:solidFill>
              </a:defRPr>
            </a:lvl5pPr>
            <a:lvl6pPr marL="2285429" indent="0" algn="ctr">
              <a:buNone/>
              <a:defRPr>
                <a:solidFill>
                  <a:schemeClr val="tx1">
                    <a:tint val="75000"/>
                  </a:schemeClr>
                </a:solidFill>
              </a:defRPr>
            </a:lvl6pPr>
            <a:lvl7pPr marL="2742514" indent="0" algn="ctr">
              <a:buNone/>
              <a:defRPr>
                <a:solidFill>
                  <a:schemeClr val="tx1">
                    <a:tint val="75000"/>
                  </a:schemeClr>
                </a:solidFill>
              </a:defRPr>
            </a:lvl7pPr>
            <a:lvl8pPr marL="3199600" indent="0" algn="ctr">
              <a:buNone/>
              <a:defRPr>
                <a:solidFill>
                  <a:schemeClr val="tx1">
                    <a:tint val="75000"/>
                  </a:schemeClr>
                </a:solidFill>
              </a:defRPr>
            </a:lvl8pPr>
            <a:lvl9pPr marL="365668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pPr defTabSz="914171"/>
            <a:fld id="{5190EDF2-7744-3443-B3CB-57655E386FA4}" type="datetime1">
              <a:rPr lang="en-US" smtClean="0">
                <a:solidFill>
                  <a:srgbClr val="FFFFFF"/>
                </a:solidFill>
              </a:rPr>
              <a:pPr defTabSz="914171"/>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5" y="3429452"/>
            <a:ext cx="9143999"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a:t>Click to add text</a:t>
            </a:r>
          </a:p>
        </p:txBody>
      </p:sp>
      <p:sp>
        <p:nvSpPr>
          <p:cNvPr id="15" name="Rectangle 14"/>
          <p:cNvSpPr/>
          <p:nvPr userDrawn="1"/>
        </p:nvSpPr>
        <p:spPr>
          <a:xfrm>
            <a:off x="9823444"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7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TextBox 16"/>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292795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2"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pPr defTabSz="914171"/>
            <a:fld id="{68926090-F7DD-7C47-A7A5-57C7ADACE0E5}" type="datetime1">
              <a:rPr lang="en-US" smtClean="0">
                <a:solidFill>
                  <a:srgbClr val="58595B"/>
                </a:solidFill>
              </a:rPr>
              <a:pPr defTabSz="914171"/>
              <a:t>10/18/2018</a:t>
            </a:fld>
            <a:endParaRPr lang="en-US" dirty="0">
              <a:solidFill>
                <a:srgbClr val="58595B"/>
              </a:solidFill>
            </a:endParaRPr>
          </a:p>
        </p:txBody>
      </p:sp>
    </p:spTree>
    <p:extLst>
      <p:ext uri="{BB962C8B-B14F-4D97-AF65-F5344CB8AC3E}">
        <p14:creationId xmlns:p14="http://schemas.microsoft.com/office/powerpoint/2010/main" val="61165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2"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pPr defTabSz="914171"/>
            <a:fld id="{6996FA26-999E-144A-B9D6-0275E6EB9A15}" type="datetime1">
              <a:rPr lang="en-US" smtClean="0">
                <a:solidFill>
                  <a:srgbClr val="58595B"/>
                </a:solidFill>
              </a:rPr>
              <a:pPr defTabSz="914171"/>
              <a:t>10/18/2018</a:t>
            </a:fld>
            <a:endParaRPr lang="en-US" dirty="0">
              <a:solidFill>
                <a:srgbClr val="58595B"/>
              </a:solidFill>
            </a:endParaRPr>
          </a:p>
        </p:txBody>
      </p:sp>
      <p:sp>
        <p:nvSpPr>
          <p:cNvPr id="7" name="Text Placeholder 12"/>
          <p:cNvSpPr>
            <a:spLocks noGrp="1"/>
          </p:cNvSpPr>
          <p:nvPr>
            <p:ph type="body" sz="quarter" idx="13" hasCustomPrompt="1"/>
          </p:nvPr>
        </p:nvSpPr>
        <p:spPr>
          <a:xfrm>
            <a:off x="531814" y="1373741"/>
            <a:ext cx="11125199"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Tree>
    <p:extLst>
      <p:ext uri="{BB962C8B-B14F-4D97-AF65-F5344CB8AC3E}">
        <p14:creationId xmlns:p14="http://schemas.microsoft.com/office/powerpoint/2010/main" val="170625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pPr defTabSz="914171"/>
            <a:fld id="{C154D1DD-7A94-3A44-A2B9-66FA7B1686B1}" type="datetime1">
              <a:rPr lang="en-US" smtClean="0">
                <a:solidFill>
                  <a:srgbClr val="58595B"/>
                </a:solidFill>
              </a:rPr>
              <a:pPr defTabSz="914171"/>
              <a:t>10/18/2018</a:t>
            </a:fld>
            <a:endParaRPr lang="en-US"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399"/>
              </a:spcBef>
              <a:buNone/>
              <a:defRPr sz="2799"/>
            </a:lvl1pPr>
            <a:lvl2pPr marL="1588" indent="0">
              <a:spcBef>
                <a:spcPts val="2399"/>
              </a:spcBef>
              <a:buNone/>
              <a:defRPr sz="2799"/>
            </a:lvl2pPr>
            <a:lvl3pPr marL="1588" indent="0">
              <a:spcBef>
                <a:spcPts val="2399"/>
              </a:spcBef>
              <a:buNone/>
              <a:defRPr sz="2799"/>
            </a:lvl3pPr>
            <a:lvl4pPr marL="1588" indent="0">
              <a:spcBef>
                <a:spcPts val="2399"/>
              </a:spcBef>
              <a:buNone/>
              <a:defRPr sz="2799"/>
            </a:lvl4pPr>
            <a:lvl5pPr marL="1588" indent="0">
              <a:spcBef>
                <a:spcPts val="2399"/>
              </a:spcBef>
              <a:buNone/>
              <a:defRPr sz="2799"/>
            </a:lvl5pPr>
            <a:lvl6pPr marL="1588" indent="0">
              <a:spcBef>
                <a:spcPts val="2399"/>
              </a:spcBef>
              <a:buNone/>
              <a:defRPr sz="2799"/>
            </a:lvl6pPr>
            <a:lvl7pPr marL="1588" indent="0">
              <a:spcBef>
                <a:spcPts val="2399"/>
              </a:spcBef>
              <a:buNone/>
              <a:defRPr sz="2799"/>
            </a:lvl7pPr>
            <a:lvl8pPr marL="1588" indent="0">
              <a:spcBef>
                <a:spcPts val="2399"/>
              </a:spcBef>
              <a:buNone/>
              <a:defRPr sz="2799"/>
            </a:lvl8pPr>
            <a:lvl9pPr marL="1588" indent="0">
              <a:spcBef>
                <a:spcPts val="2399"/>
              </a:spcBef>
              <a:buNone/>
              <a:defRPr sz="2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72878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2" name="Group 6"/>
          <p:cNvGrpSpPr/>
          <p:nvPr/>
        </p:nvGrpSpPr>
        <p:grpSpPr bwMode="gray">
          <a:xfrm>
            <a:off x="-286" y="0"/>
            <a:ext cx="12189400"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pPr defTabSz="914171"/>
            <a:fld id="{5E93B6AA-E2AA-5745-8131-720DFC68D31C}" type="datetime1">
              <a:rPr lang="en-US" smtClean="0"/>
              <a:pPr defTabSz="914171"/>
              <a:t>10/18/2018</a:t>
            </a:fld>
            <a:endParaRPr lang="en-US" dirty="0"/>
          </a:p>
        </p:txBody>
      </p:sp>
      <p:sp>
        <p:nvSpPr>
          <p:cNvPr id="17" name="TextBox 16"/>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9" y="2"/>
            <a:ext cx="11649724" cy="6556247"/>
          </a:xfrm>
          <a:prstGeom prst="rect">
            <a:avLst/>
          </a:prstGeom>
        </p:spPr>
      </p:pic>
    </p:spTree>
    <p:extLst>
      <p:ext uri="{BB962C8B-B14F-4D97-AF65-F5344CB8AC3E}">
        <p14:creationId xmlns:p14="http://schemas.microsoft.com/office/powerpoint/2010/main" val="3601068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2"/>
            <a:ext cx="11535345" cy="6488631"/>
          </a:xfrm>
          <a:prstGeom prst="rect">
            <a:avLst/>
          </a:prstGeom>
        </p:spPr>
      </p:pic>
      <p:grpSp>
        <p:nvGrpSpPr>
          <p:cNvPr id="5" name="Group 6"/>
          <p:cNvGrpSpPr/>
          <p:nvPr/>
        </p:nvGrpSpPr>
        <p:grpSpPr bwMode="gray">
          <a:xfrm>
            <a:off x="-286" y="0"/>
            <a:ext cx="12189400"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a:xfrm>
            <a:off x="531814" y="2600324"/>
            <a:ext cx="11125199" cy="1371600"/>
          </a:xfrm>
        </p:spPr>
        <p:txBody>
          <a:bodyPr anchor="b"/>
          <a:lstStyle>
            <a:lvl1pPr algn="l">
              <a:lnSpc>
                <a:spcPct val="80000"/>
              </a:lnSpc>
              <a:defRPr sz="4799"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4" y="4038599"/>
            <a:ext cx="11125199" cy="914400"/>
          </a:xfrm>
        </p:spPr>
        <p:txBody>
          <a:bodyPr anchor="t">
            <a:noAutofit/>
          </a:bodyPr>
          <a:lstStyle>
            <a:lvl1pPr marL="0" indent="0">
              <a:spcBef>
                <a:spcPts val="0"/>
              </a:spcBef>
              <a:buNone/>
              <a:defRPr sz="2399" b="1">
                <a:solidFill>
                  <a:schemeClr val="tx1"/>
                </a:solidFill>
              </a:defRPr>
            </a:lvl1pPr>
            <a:lvl2pPr marL="457086" indent="0">
              <a:buNone/>
              <a:defRPr sz="1800">
                <a:solidFill>
                  <a:schemeClr val="tx1">
                    <a:tint val="75000"/>
                  </a:schemeClr>
                </a:solidFill>
              </a:defRPr>
            </a:lvl2pPr>
            <a:lvl3pPr marL="914171" indent="0">
              <a:buNone/>
              <a:defRPr sz="1600">
                <a:solidFill>
                  <a:schemeClr val="tx1">
                    <a:tint val="75000"/>
                  </a:schemeClr>
                </a:solidFill>
              </a:defRPr>
            </a:lvl3pPr>
            <a:lvl4pPr marL="1371257" indent="0">
              <a:buNone/>
              <a:defRPr sz="1400">
                <a:solidFill>
                  <a:schemeClr val="tx1">
                    <a:tint val="75000"/>
                  </a:schemeClr>
                </a:solidFill>
              </a:defRPr>
            </a:lvl4pPr>
            <a:lvl5pPr marL="1828343" indent="0">
              <a:buNone/>
              <a:defRPr sz="1400">
                <a:solidFill>
                  <a:schemeClr val="tx1">
                    <a:tint val="75000"/>
                  </a:schemeClr>
                </a:solidFill>
              </a:defRPr>
            </a:lvl5pPr>
            <a:lvl6pPr marL="2285429" indent="0">
              <a:buNone/>
              <a:defRPr sz="1400">
                <a:solidFill>
                  <a:schemeClr val="tx1">
                    <a:tint val="75000"/>
                  </a:schemeClr>
                </a:solidFill>
              </a:defRPr>
            </a:lvl6pPr>
            <a:lvl7pPr marL="2742514" indent="0">
              <a:buNone/>
              <a:defRPr sz="1400">
                <a:solidFill>
                  <a:schemeClr val="tx1">
                    <a:tint val="75000"/>
                  </a:schemeClr>
                </a:solidFill>
              </a:defRPr>
            </a:lvl7pPr>
            <a:lvl8pPr marL="3199600" indent="0">
              <a:buNone/>
              <a:defRPr sz="1400">
                <a:solidFill>
                  <a:schemeClr val="tx1">
                    <a:tint val="75000"/>
                  </a:schemeClr>
                </a:solidFill>
              </a:defRPr>
            </a:lvl8pPr>
            <a:lvl9pPr marL="365668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defTabSz="914171"/>
            <a:fld id="{5E93B6AA-E2AA-5745-8131-720DFC68D31C}" type="datetime1">
              <a:rPr lang="en-US" smtClean="0"/>
              <a:pPr defTabSz="914171"/>
              <a:t>10/18/2018</a:t>
            </a:fld>
            <a:endParaRPr lang="en-US" dirty="0"/>
          </a:p>
        </p:txBody>
      </p:sp>
      <p:sp>
        <p:nvSpPr>
          <p:cNvPr id="17" name="TextBox 16"/>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3104122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4" y="2600324"/>
            <a:ext cx="11125199" cy="1371600"/>
          </a:xfrm>
        </p:spPr>
        <p:txBody>
          <a:bodyPr anchor="b"/>
          <a:lstStyle>
            <a:lvl1pPr algn="l">
              <a:lnSpc>
                <a:spcPct val="80000"/>
              </a:lnSpc>
              <a:defRPr sz="4799" b="0" cap="none" baseline="0"/>
            </a:lvl1pPr>
          </a:lstStyle>
          <a:p>
            <a:r>
              <a:rPr lang="en-US" smtClean="0"/>
              <a:t>Click to edit Master title style</a:t>
            </a:r>
            <a:endParaRPr/>
          </a:p>
        </p:txBody>
      </p:sp>
      <p:sp>
        <p:nvSpPr>
          <p:cNvPr id="3" name="Text Placeholder 2"/>
          <p:cNvSpPr>
            <a:spLocks noGrp="1"/>
          </p:cNvSpPr>
          <p:nvPr>
            <p:ph type="body" idx="1"/>
          </p:nvPr>
        </p:nvSpPr>
        <p:spPr>
          <a:xfrm>
            <a:off x="531814" y="4038599"/>
            <a:ext cx="11125199" cy="914400"/>
          </a:xfrm>
        </p:spPr>
        <p:txBody>
          <a:bodyPr anchor="t">
            <a:noAutofit/>
          </a:bodyPr>
          <a:lstStyle>
            <a:lvl1pPr marL="0" indent="0">
              <a:spcBef>
                <a:spcPts val="0"/>
              </a:spcBef>
              <a:buNone/>
              <a:defRPr sz="2399" b="1">
                <a:solidFill>
                  <a:schemeClr val="tx1"/>
                </a:solidFill>
              </a:defRPr>
            </a:lvl1pPr>
            <a:lvl2pPr marL="457086" indent="0">
              <a:buNone/>
              <a:defRPr sz="1800">
                <a:solidFill>
                  <a:schemeClr val="tx1">
                    <a:tint val="75000"/>
                  </a:schemeClr>
                </a:solidFill>
              </a:defRPr>
            </a:lvl2pPr>
            <a:lvl3pPr marL="914171" indent="0">
              <a:buNone/>
              <a:defRPr sz="1600">
                <a:solidFill>
                  <a:schemeClr val="tx1">
                    <a:tint val="75000"/>
                  </a:schemeClr>
                </a:solidFill>
              </a:defRPr>
            </a:lvl3pPr>
            <a:lvl4pPr marL="1371257" indent="0">
              <a:buNone/>
              <a:defRPr sz="1400">
                <a:solidFill>
                  <a:schemeClr val="tx1">
                    <a:tint val="75000"/>
                  </a:schemeClr>
                </a:solidFill>
              </a:defRPr>
            </a:lvl4pPr>
            <a:lvl5pPr marL="1828343" indent="0">
              <a:buNone/>
              <a:defRPr sz="1400">
                <a:solidFill>
                  <a:schemeClr val="tx1">
                    <a:tint val="75000"/>
                  </a:schemeClr>
                </a:solidFill>
              </a:defRPr>
            </a:lvl5pPr>
            <a:lvl6pPr marL="2285429" indent="0">
              <a:buNone/>
              <a:defRPr sz="1400">
                <a:solidFill>
                  <a:schemeClr val="tx1">
                    <a:tint val="75000"/>
                  </a:schemeClr>
                </a:solidFill>
              </a:defRPr>
            </a:lvl6pPr>
            <a:lvl7pPr marL="2742514" indent="0">
              <a:buNone/>
              <a:defRPr sz="1400">
                <a:solidFill>
                  <a:schemeClr val="tx1">
                    <a:tint val="75000"/>
                  </a:schemeClr>
                </a:solidFill>
              </a:defRPr>
            </a:lvl7pPr>
            <a:lvl8pPr marL="3199600" indent="0">
              <a:buNone/>
              <a:defRPr sz="1400">
                <a:solidFill>
                  <a:schemeClr val="tx1">
                    <a:tint val="75000"/>
                  </a:schemeClr>
                </a:solidFill>
              </a:defRPr>
            </a:lvl8pPr>
            <a:lvl9pPr marL="365668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defTabSz="914171"/>
            <a:fld id="{73F7589B-9BD6-8B45-A3F1-2069890F0F33}" type="datetime1">
              <a:rPr lang="en-US" smtClean="0">
                <a:solidFill>
                  <a:srgbClr val="58595B"/>
                </a:solidFill>
              </a:rPr>
              <a:pPr defTabSz="914171"/>
              <a:t>10/18/2018</a:t>
            </a:fld>
            <a:endParaRPr lang="en-US" dirty="0">
              <a:solidFill>
                <a:srgbClr val="58595B"/>
              </a:solidFill>
            </a:endParaRPr>
          </a:p>
        </p:txBody>
      </p:sp>
    </p:spTree>
    <p:extLst>
      <p:ext uri="{BB962C8B-B14F-4D97-AF65-F5344CB8AC3E}">
        <p14:creationId xmlns:p14="http://schemas.microsoft.com/office/powerpoint/2010/main" val="287894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5" name="Group 6"/>
          <p:cNvGrpSpPr/>
          <p:nvPr/>
        </p:nvGrpSpPr>
        <p:grpSpPr bwMode="gray">
          <a:xfrm>
            <a:off x="-286" y="0"/>
            <a:ext cx="12189400"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a:xfrm>
            <a:off x="531814" y="2600324"/>
            <a:ext cx="11125199" cy="1371600"/>
          </a:xfrm>
        </p:spPr>
        <p:txBody>
          <a:bodyPr anchor="b"/>
          <a:lstStyle>
            <a:lvl1pPr algn="l">
              <a:lnSpc>
                <a:spcPct val="80000"/>
              </a:lnSpc>
              <a:defRPr sz="4799"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4" y="4038599"/>
            <a:ext cx="11125199" cy="914400"/>
          </a:xfrm>
        </p:spPr>
        <p:txBody>
          <a:bodyPr anchor="t">
            <a:noAutofit/>
          </a:bodyPr>
          <a:lstStyle>
            <a:lvl1pPr marL="0" indent="0">
              <a:spcBef>
                <a:spcPts val="0"/>
              </a:spcBef>
              <a:buNone/>
              <a:defRPr sz="2399" b="1">
                <a:solidFill>
                  <a:schemeClr val="tx1"/>
                </a:solidFill>
              </a:defRPr>
            </a:lvl1pPr>
            <a:lvl2pPr marL="457086" indent="0">
              <a:buNone/>
              <a:defRPr sz="1800">
                <a:solidFill>
                  <a:schemeClr val="tx1">
                    <a:tint val="75000"/>
                  </a:schemeClr>
                </a:solidFill>
              </a:defRPr>
            </a:lvl2pPr>
            <a:lvl3pPr marL="914171" indent="0">
              <a:buNone/>
              <a:defRPr sz="1600">
                <a:solidFill>
                  <a:schemeClr val="tx1">
                    <a:tint val="75000"/>
                  </a:schemeClr>
                </a:solidFill>
              </a:defRPr>
            </a:lvl3pPr>
            <a:lvl4pPr marL="1371257" indent="0">
              <a:buNone/>
              <a:defRPr sz="1400">
                <a:solidFill>
                  <a:schemeClr val="tx1">
                    <a:tint val="75000"/>
                  </a:schemeClr>
                </a:solidFill>
              </a:defRPr>
            </a:lvl4pPr>
            <a:lvl5pPr marL="1828343" indent="0">
              <a:buNone/>
              <a:defRPr sz="1400">
                <a:solidFill>
                  <a:schemeClr val="tx1">
                    <a:tint val="75000"/>
                  </a:schemeClr>
                </a:solidFill>
              </a:defRPr>
            </a:lvl5pPr>
            <a:lvl6pPr marL="2285429" indent="0">
              <a:buNone/>
              <a:defRPr sz="1400">
                <a:solidFill>
                  <a:schemeClr val="tx1">
                    <a:tint val="75000"/>
                  </a:schemeClr>
                </a:solidFill>
              </a:defRPr>
            </a:lvl6pPr>
            <a:lvl7pPr marL="2742514" indent="0">
              <a:buNone/>
              <a:defRPr sz="1400">
                <a:solidFill>
                  <a:schemeClr val="tx1">
                    <a:tint val="75000"/>
                  </a:schemeClr>
                </a:solidFill>
              </a:defRPr>
            </a:lvl7pPr>
            <a:lvl8pPr marL="3199600" indent="0">
              <a:buNone/>
              <a:defRPr sz="1400">
                <a:solidFill>
                  <a:schemeClr val="tx1">
                    <a:tint val="75000"/>
                  </a:schemeClr>
                </a:solidFill>
              </a:defRPr>
            </a:lvl8pPr>
            <a:lvl9pPr marL="365668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defTabSz="914171"/>
            <a:fld id="{5E93B6AA-E2AA-5745-8131-720DFC68D31C}" type="datetime1">
              <a:rPr lang="en-US" smtClean="0"/>
              <a:pPr defTabSz="914171"/>
              <a:t>10/18/2018</a:t>
            </a:fld>
            <a:endParaRPr lang="en-US" dirty="0"/>
          </a:p>
        </p:txBody>
      </p:sp>
      <p:sp>
        <p:nvSpPr>
          <p:cNvPr id="17" name="TextBox 16"/>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1363393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799"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399"/>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3" y="3657600"/>
            <a:ext cx="4800599" cy="1645920"/>
          </a:xfrm>
        </p:spPr>
        <p:txBody>
          <a:bodyPr>
            <a:noAutofit/>
          </a:bodyPr>
          <a:lstStyle>
            <a:lvl1pPr marL="0" indent="0">
              <a:spcBef>
                <a:spcPts val="0"/>
              </a:spcBef>
              <a:buNone/>
              <a:defRPr sz="2399" b="1"/>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914171"/>
            <a:fld id="{B8216978-AAC9-904E-ABF1-80828AE7CA12}" type="datetime1">
              <a:rPr lang="en-US" smtClean="0">
                <a:solidFill>
                  <a:srgbClr val="58595B"/>
                </a:solidFill>
              </a:rPr>
              <a:pPr defTabSz="914171"/>
              <a:t>10/18/2018</a:t>
            </a:fld>
            <a:endParaRPr lang="en-US" dirty="0">
              <a:solidFill>
                <a:srgbClr val="58595B"/>
              </a:solidFill>
            </a:endParaRPr>
          </a:p>
        </p:txBody>
      </p:sp>
    </p:spTree>
    <p:extLst>
      <p:ext uri="{BB962C8B-B14F-4D97-AF65-F5344CB8AC3E}">
        <p14:creationId xmlns:p14="http://schemas.microsoft.com/office/powerpoint/2010/main" val="286671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defTabSz="914171"/>
            <a:fld id="{84605984-D551-B648-83CC-28ABAB9E27F3}" type="datetime1">
              <a:rPr lang="en-US" smtClean="0">
                <a:solidFill>
                  <a:srgbClr val="58595B"/>
                </a:solidFill>
              </a:rPr>
              <a:pPr defTabSz="914171"/>
              <a:t>10/18/2018</a:t>
            </a:fld>
            <a:endParaRPr lang="en-US" dirty="0">
              <a:solidFill>
                <a:srgbClr val="58595B"/>
              </a:solidFill>
            </a:endParaRPr>
          </a:p>
        </p:txBody>
      </p:sp>
      <p:sp>
        <p:nvSpPr>
          <p:cNvPr id="8" name="Picture Placeholder 15"/>
          <p:cNvSpPr>
            <a:spLocks noGrp="1"/>
          </p:cNvSpPr>
          <p:nvPr>
            <p:ph type="pic" sz="quarter" idx="14" hasCustomPrompt="1"/>
          </p:nvPr>
        </p:nvSpPr>
        <p:spPr>
          <a:xfrm>
            <a:off x="2286001"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543">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717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543" indent="-228543" algn="l">
              <a:defRPr sz="3999"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027" indent="-292027">
              <a:spcBef>
                <a:spcPts val="0"/>
              </a:spcBef>
              <a:buClr>
                <a:schemeClr val="tx1"/>
              </a:buClr>
              <a:buFont typeface="Arial" panose="020B0604020202020204" pitchFamily="34" charset="0"/>
              <a:buChar char="–"/>
              <a:defRPr sz="2399"/>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pPr defTabSz="914171"/>
            <a:fld id="{765FA284-DFBA-B546-A779-7827ED570E32}" type="datetime1">
              <a:rPr lang="en-US" smtClean="0">
                <a:solidFill>
                  <a:srgbClr val="58595B"/>
                </a:solidFill>
              </a:rPr>
              <a:pPr defTabSz="914171"/>
              <a:t>10/18/2018</a:t>
            </a:fld>
            <a:endParaRPr lang="en-US" dirty="0">
              <a:solidFill>
                <a:srgbClr val="58595B"/>
              </a:solidFill>
            </a:endParaRPr>
          </a:p>
        </p:txBody>
      </p:sp>
    </p:spTree>
    <p:extLst>
      <p:ext uri="{BB962C8B-B14F-4D97-AF65-F5344CB8AC3E}">
        <p14:creationId xmlns:p14="http://schemas.microsoft.com/office/powerpoint/2010/main" val="23954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543" indent="-228543" algn="l">
              <a:defRPr sz="3999"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027" indent="-292027">
              <a:spcBef>
                <a:spcPts val="0"/>
              </a:spcBef>
              <a:buClr>
                <a:schemeClr val="tx1"/>
              </a:buClr>
              <a:buFont typeface="Arial" panose="020B0604020202020204" pitchFamily="34" charset="0"/>
              <a:buChar char="–"/>
              <a:defRPr sz="2399"/>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pPr defTabSz="914171"/>
            <a:fld id="{25CFA18C-E322-D848-90AE-048444F05653}" type="datetime1">
              <a:rPr lang="en-US" smtClean="0">
                <a:solidFill>
                  <a:srgbClr val="58595B"/>
                </a:solidFill>
              </a:rPr>
              <a:pPr defTabSz="914171"/>
              <a:t>10/18/2018</a:t>
            </a:fld>
            <a:endParaRPr lang="en-US" dirty="0">
              <a:solidFill>
                <a:srgbClr val="58595B"/>
              </a:solidFill>
            </a:endParaRPr>
          </a:p>
        </p:txBody>
      </p:sp>
      <p:sp>
        <p:nvSpPr>
          <p:cNvPr id="8" name="Picture Placeholder 15"/>
          <p:cNvSpPr>
            <a:spLocks noGrp="1" noChangeAspect="1"/>
          </p:cNvSpPr>
          <p:nvPr>
            <p:ph type="pic" sz="quarter" idx="14" hasCustomPrompt="1"/>
          </p:nvPr>
        </p:nvSpPr>
        <p:spPr>
          <a:xfrm>
            <a:off x="531813"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372321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799"/>
            </a:lvl1pPr>
            <a:lvl2pPr>
              <a:defRPr sz="2399"/>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5" y="1524001"/>
            <a:ext cx="5410197" cy="4419600"/>
          </a:xfrm>
        </p:spPr>
        <p:txBody>
          <a:bodyPr>
            <a:noAutofit/>
          </a:bodyPr>
          <a:lstStyle>
            <a:lvl1pPr>
              <a:defRPr sz="2799"/>
            </a:lvl1pPr>
            <a:lvl2pPr>
              <a:defRPr sz="2399"/>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pPr defTabSz="914171"/>
            <a:fld id="{DD23F527-3A46-1444-AC47-E74332FAE46E}" type="datetime1">
              <a:rPr lang="en-US" smtClean="0">
                <a:solidFill>
                  <a:srgbClr val="58595B"/>
                </a:solidFill>
              </a:rPr>
              <a:pPr defTabSz="914171"/>
              <a:t>10/18/2018</a:t>
            </a:fld>
            <a:endParaRPr lang="en-US"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363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399"/>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3" y="1524001"/>
            <a:ext cx="3474720" cy="4419600"/>
          </a:xfrm>
        </p:spPr>
        <p:txBody>
          <a:bodyPr>
            <a:noAutofit/>
          </a:bodyPr>
          <a:lstStyle>
            <a:lvl1pPr>
              <a:defRPr sz="2399"/>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pPr defTabSz="914171"/>
            <a:fld id="{E1F5459C-11CD-4246-BAA2-A0CD8B7930CF}" type="datetime1">
              <a:rPr lang="en-US" smtClean="0">
                <a:solidFill>
                  <a:srgbClr val="58595B"/>
                </a:solidFill>
              </a:rPr>
              <a:pPr defTabSz="914171"/>
              <a:t>10/18/2018</a:t>
            </a:fld>
            <a:endParaRPr lang="en-US"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399"/>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10109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2"/>
            <a:ext cx="5410199" cy="2133599"/>
          </a:xfrm>
        </p:spPr>
        <p:txBody>
          <a:bodyPr>
            <a:noAutofit/>
          </a:bodyPr>
          <a:lstStyle>
            <a:lvl1pPr>
              <a:defRPr sz="2399"/>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5" y="1524002"/>
            <a:ext cx="5410197" cy="2133599"/>
          </a:xfrm>
        </p:spPr>
        <p:txBody>
          <a:bodyPr>
            <a:noAutofit/>
          </a:bodyPr>
          <a:lstStyle>
            <a:lvl1pPr>
              <a:defRPr sz="2399"/>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pPr defTabSz="914171"/>
            <a:fld id="{DB793641-39FE-9941-B493-4C6CA22258AD}" type="datetime1">
              <a:rPr lang="en-US" smtClean="0">
                <a:solidFill>
                  <a:srgbClr val="58595B"/>
                </a:solidFill>
              </a:rPr>
              <a:pPr defTabSz="914171"/>
              <a:t>10/18/2018</a:t>
            </a:fld>
            <a:endParaRPr lang="en-US" dirty="0">
              <a:solidFill>
                <a:srgbClr val="58595B"/>
              </a:solidFill>
            </a:endParaRPr>
          </a:p>
        </p:txBody>
      </p:sp>
      <p:sp>
        <p:nvSpPr>
          <p:cNvPr id="8" name="Content Placeholder 2"/>
          <p:cNvSpPr>
            <a:spLocks noGrp="1"/>
          </p:cNvSpPr>
          <p:nvPr>
            <p:ph sz="half" idx="13"/>
          </p:nvPr>
        </p:nvSpPr>
        <p:spPr>
          <a:xfrm>
            <a:off x="531813" y="3810002"/>
            <a:ext cx="5410199" cy="2133599"/>
          </a:xfrm>
        </p:spPr>
        <p:txBody>
          <a:bodyPr>
            <a:noAutofit/>
          </a:bodyPr>
          <a:lstStyle>
            <a:lvl1pPr>
              <a:defRPr sz="2399"/>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5" y="3810002"/>
            <a:ext cx="5410197" cy="2133599"/>
          </a:xfrm>
        </p:spPr>
        <p:txBody>
          <a:bodyPr>
            <a:noAutofit/>
          </a:bodyPr>
          <a:lstStyle>
            <a:lvl1pPr>
              <a:defRPr sz="2399"/>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361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defTabSz="914171"/>
            <a:fld id="{CE6E0838-3E10-424A-93AC-472DD16011EC}" type="datetime1">
              <a:rPr lang="en-US" smtClean="0">
                <a:solidFill>
                  <a:srgbClr val="58595B"/>
                </a:solidFill>
              </a:rPr>
              <a:pPr defTabSz="914171"/>
              <a:t>10/18/2018</a:t>
            </a:fld>
            <a:endParaRPr lang="en-US"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0" y="1524001"/>
            <a:ext cx="3505202" cy="2011680"/>
          </a:xfrm>
        </p:spPr>
        <p:txBody>
          <a:bodyPr anchor="ctr">
            <a:noAutofit/>
          </a:bodyPr>
          <a:lstStyle>
            <a:lvl1pPr marL="0" indent="0">
              <a:spcBef>
                <a:spcPts val="1200"/>
              </a:spcBef>
              <a:buFont typeface="Arial" panose="020B0604020202020204" pitchFamily="34" charset="0"/>
              <a:buNone/>
              <a:defRPr sz="2399"/>
            </a:lvl1pPr>
            <a:lvl2pPr marL="171408" indent="-171408">
              <a:spcBef>
                <a:spcPts val="1200"/>
              </a:spcBef>
              <a:buFont typeface="Arial" panose="020B0604020202020204" pitchFamily="34" charset="0"/>
              <a:buChar char="•"/>
              <a:defRPr sz="2000"/>
            </a:lvl2pPr>
            <a:lvl3pPr marL="171408" indent="-171408">
              <a:spcBef>
                <a:spcPts val="1200"/>
              </a:spcBef>
              <a:buFont typeface="Arial" panose="020B0604020202020204" pitchFamily="34" charset="0"/>
              <a:buChar char="•"/>
              <a:defRPr sz="2000"/>
            </a:lvl3pPr>
            <a:lvl4pPr marL="171408" indent="-171408">
              <a:spcBef>
                <a:spcPts val="1200"/>
              </a:spcBef>
              <a:buFont typeface="Arial" panose="020B0604020202020204" pitchFamily="34" charset="0"/>
              <a:buChar char="•"/>
              <a:defRPr sz="2000"/>
            </a:lvl4pPr>
            <a:lvl5pPr marL="171408" indent="-171408">
              <a:spcBef>
                <a:spcPts val="1200"/>
              </a:spcBef>
              <a:buFont typeface="Arial" panose="020B0604020202020204" pitchFamily="34" charset="0"/>
              <a:buChar char="•"/>
              <a:defRPr sz="2000"/>
            </a:lvl5pPr>
            <a:lvl6pPr marL="171408" indent="-171408">
              <a:spcBef>
                <a:spcPts val="1200"/>
              </a:spcBef>
              <a:buFont typeface="Arial" panose="020B0604020202020204" pitchFamily="34" charset="0"/>
              <a:buChar char="•"/>
              <a:defRPr sz="2000"/>
            </a:lvl6pPr>
            <a:lvl7pPr marL="171408" indent="-171408">
              <a:spcBef>
                <a:spcPts val="1200"/>
              </a:spcBef>
              <a:buFont typeface="Arial" panose="020B0604020202020204" pitchFamily="34" charset="0"/>
              <a:buChar char="•"/>
              <a:defRPr sz="2000"/>
            </a:lvl7pPr>
            <a:lvl8pPr marL="171408" indent="-171408">
              <a:spcBef>
                <a:spcPts val="1200"/>
              </a:spcBef>
              <a:buFont typeface="Arial" panose="020B0604020202020204" pitchFamily="34" charset="0"/>
              <a:buChar char="•"/>
              <a:defRPr sz="2000"/>
            </a:lvl8pPr>
            <a:lvl9pPr marL="171408" indent="-171408">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2" cy="2011680"/>
          </a:xfrm>
        </p:spPr>
        <p:txBody>
          <a:bodyPr anchor="ctr">
            <a:noAutofit/>
          </a:bodyPr>
          <a:lstStyle>
            <a:lvl1pPr marL="0" indent="0">
              <a:spcBef>
                <a:spcPts val="1200"/>
              </a:spcBef>
              <a:buFont typeface="Arial" panose="020B0604020202020204" pitchFamily="34" charset="0"/>
              <a:buNone/>
              <a:defRPr sz="2399"/>
            </a:lvl1pPr>
            <a:lvl2pPr marL="171408" indent="-171408">
              <a:spcBef>
                <a:spcPts val="1200"/>
              </a:spcBef>
              <a:buFont typeface="Arial" panose="020B0604020202020204" pitchFamily="34" charset="0"/>
              <a:buChar char="•"/>
              <a:defRPr sz="2000"/>
            </a:lvl2pPr>
            <a:lvl3pPr marL="171408" indent="-171408">
              <a:spcBef>
                <a:spcPts val="1200"/>
              </a:spcBef>
              <a:buFont typeface="Arial" panose="020B0604020202020204" pitchFamily="34" charset="0"/>
              <a:buChar char="•"/>
              <a:defRPr sz="2000"/>
            </a:lvl3pPr>
            <a:lvl4pPr marL="171408" indent="-171408">
              <a:spcBef>
                <a:spcPts val="1200"/>
              </a:spcBef>
              <a:buFont typeface="Arial" panose="020B0604020202020204" pitchFamily="34" charset="0"/>
              <a:buChar char="•"/>
              <a:defRPr sz="2000"/>
            </a:lvl4pPr>
            <a:lvl5pPr marL="171408" indent="-171408">
              <a:spcBef>
                <a:spcPts val="1200"/>
              </a:spcBef>
              <a:buFont typeface="Arial" panose="020B0604020202020204" pitchFamily="34" charset="0"/>
              <a:buChar char="•"/>
              <a:defRPr sz="2000"/>
            </a:lvl5pPr>
            <a:lvl6pPr marL="171408" indent="-171408">
              <a:spcBef>
                <a:spcPts val="1200"/>
              </a:spcBef>
              <a:buFont typeface="Arial" panose="020B0604020202020204" pitchFamily="34" charset="0"/>
              <a:buChar char="•"/>
              <a:defRPr sz="2000"/>
            </a:lvl6pPr>
            <a:lvl7pPr marL="171408" indent="-171408">
              <a:spcBef>
                <a:spcPts val="1200"/>
              </a:spcBef>
              <a:buFont typeface="Arial" panose="020B0604020202020204" pitchFamily="34" charset="0"/>
              <a:buChar char="•"/>
              <a:defRPr sz="2000"/>
            </a:lvl7pPr>
            <a:lvl8pPr marL="171408" indent="-171408">
              <a:spcBef>
                <a:spcPts val="1200"/>
              </a:spcBef>
              <a:buFont typeface="Arial" panose="020B0604020202020204" pitchFamily="34" charset="0"/>
              <a:buChar char="•"/>
              <a:defRPr sz="2000"/>
            </a:lvl8pPr>
            <a:lvl9pPr marL="171408" indent="-171408">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0" y="3931920"/>
            <a:ext cx="3505202" cy="2011680"/>
          </a:xfrm>
        </p:spPr>
        <p:txBody>
          <a:bodyPr anchor="ctr">
            <a:noAutofit/>
          </a:bodyPr>
          <a:lstStyle>
            <a:lvl1pPr marL="0" indent="0">
              <a:spcBef>
                <a:spcPts val="1200"/>
              </a:spcBef>
              <a:buFont typeface="Arial" panose="020B0604020202020204" pitchFamily="34" charset="0"/>
              <a:buNone/>
              <a:defRPr sz="2399"/>
            </a:lvl1pPr>
            <a:lvl2pPr marL="171408" indent="-171408">
              <a:spcBef>
                <a:spcPts val="1200"/>
              </a:spcBef>
              <a:buFont typeface="Arial" panose="020B0604020202020204" pitchFamily="34" charset="0"/>
              <a:buChar char="•"/>
              <a:defRPr sz="2000"/>
            </a:lvl2pPr>
            <a:lvl3pPr marL="171408" indent="-171408">
              <a:spcBef>
                <a:spcPts val="1200"/>
              </a:spcBef>
              <a:buFont typeface="Arial" panose="020B0604020202020204" pitchFamily="34" charset="0"/>
              <a:buChar char="•"/>
              <a:defRPr sz="2000"/>
            </a:lvl3pPr>
            <a:lvl4pPr marL="171408" indent="-171408">
              <a:spcBef>
                <a:spcPts val="1200"/>
              </a:spcBef>
              <a:buFont typeface="Arial" panose="020B0604020202020204" pitchFamily="34" charset="0"/>
              <a:buChar char="•"/>
              <a:defRPr sz="2000"/>
            </a:lvl4pPr>
            <a:lvl5pPr marL="171408" indent="-171408">
              <a:spcBef>
                <a:spcPts val="1200"/>
              </a:spcBef>
              <a:buFont typeface="Arial" panose="020B0604020202020204" pitchFamily="34" charset="0"/>
              <a:buChar char="•"/>
              <a:defRPr sz="2000"/>
            </a:lvl5pPr>
            <a:lvl6pPr marL="171408" indent="-171408">
              <a:spcBef>
                <a:spcPts val="1200"/>
              </a:spcBef>
              <a:buFont typeface="Arial" panose="020B0604020202020204" pitchFamily="34" charset="0"/>
              <a:buChar char="•"/>
              <a:defRPr sz="2000"/>
            </a:lvl6pPr>
            <a:lvl7pPr marL="171408" indent="-171408">
              <a:spcBef>
                <a:spcPts val="1200"/>
              </a:spcBef>
              <a:buFont typeface="Arial" panose="020B0604020202020204" pitchFamily="34" charset="0"/>
              <a:buChar char="•"/>
              <a:defRPr sz="2000"/>
            </a:lvl7pPr>
            <a:lvl8pPr marL="171408" indent="-171408">
              <a:spcBef>
                <a:spcPts val="1200"/>
              </a:spcBef>
              <a:buFont typeface="Arial" panose="020B0604020202020204" pitchFamily="34" charset="0"/>
              <a:buChar char="•"/>
              <a:defRPr sz="2000"/>
            </a:lvl8pPr>
            <a:lvl9pPr marL="171408" indent="-171408">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2" cy="2011680"/>
          </a:xfrm>
        </p:spPr>
        <p:txBody>
          <a:bodyPr anchor="ctr">
            <a:noAutofit/>
          </a:bodyPr>
          <a:lstStyle>
            <a:lvl1pPr marL="0" indent="0">
              <a:spcBef>
                <a:spcPts val="1200"/>
              </a:spcBef>
              <a:buFont typeface="Arial" panose="020B0604020202020204" pitchFamily="34" charset="0"/>
              <a:buNone/>
              <a:defRPr sz="2399"/>
            </a:lvl1pPr>
            <a:lvl2pPr marL="171408" indent="-171408">
              <a:spcBef>
                <a:spcPts val="1200"/>
              </a:spcBef>
              <a:buFont typeface="Arial" panose="020B0604020202020204" pitchFamily="34" charset="0"/>
              <a:buChar char="•"/>
              <a:defRPr sz="2000"/>
            </a:lvl2pPr>
            <a:lvl3pPr marL="171408" indent="-171408">
              <a:spcBef>
                <a:spcPts val="1200"/>
              </a:spcBef>
              <a:buFont typeface="Arial" panose="020B0604020202020204" pitchFamily="34" charset="0"/>
              <a:buChar char="•"/>
              <a:defRPr sz="2000"/>
            </a:lvl3pPr>
            <a:lvl4pPr marL="171408" indent="-171408">
              <a:spcBef>
                <a:spcPts val="1200"/>
              </a:spcBef>
              <a:buFont typeface="Arial" panose="020B0604020202020204" pitchFamily="34" charset="0"/>
              <a:buChar char="•"/>
              <a:defRPr sz="2000"/>
            </a:lvl4pPr>
            <a:lvl5pPr marL="171408" indent="-171408">
              <a:spcBef>
                <a:spcPts val="1200"/>
              </a:spcBef>
              <a:buFont typeface="Arial" panose="020B0604020202020204" pitchFamily="34" charset="0"/>
              <a:buChar char="•"/>
              <a:defRPr sz="2000"/>
            </a:lvl5pPr>
            <a:lvl6pPr marL="171408" indent="-171408">
              <a:spcBef>
                <a:spcPts val="1200"/>
              </a:spcBef>
              <a:buFont typeface="Arial" panose="020B0604020202020204" pitchFamily="34" charset="0"/>
              <a:buChar char="•"/>
              <a:defRPr sz="2000"/>
            </a:lvl6pPr>
            <a:lvl7pPr marL="171408" indent="-171408">
              <a:spcBef>
                <a:spcPts val="1200"/>
              </a:spcBef>
              <a:buFont typeface="Arial" panose="020B0604020202020204" pitchFamily="34" charset="0"/>
              <a:buChar char="•"/>
              <a:defRPr sz="2000"/>
            </a:lvl7pPr>
            <a:lvl8pPr marL="171408" indent="-171408">
              <a:spcBef>
                <a:spcPts val="1200"/>
              </a:spcBef>
              <a:buFont typeface="Arial" panose="020B0604020202020204" pitchFamily="34" charset="0"/>
              <a:buChar char="•"/>
              <a:defRPr sz="2000"/>
            </a:lvl8pPr>
            <a:lvl9pPr marL="171408" indent="-171408">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2449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4" y="1524000"/>
            <a:ext cx="5486400" cy="2743200"/>
          </a:xfrm>
        </p:spPr>
        <p:txBody>
          <a:bodyPr anchor="ctr">
            <a:noAutofit/>
          </a:bodyPr>
          <a:lstStyle>
            <a:lvl1pPr marL="0" indent="0">
              <a:spcBef>
                <a:spcPts val="1200"/>
              </a:spcBef>
              <a:buFont typeface="Arial" panose="020B0604020202020204" pitchFamily="34" charset="0"/>
              <a:buNone/>
              <a:defRPr sz="2799"/>
            </a:lvl1pPr>
            <a:lvl2pPr marL="171408" indent="-171408">
              <a:spcBef>
                <a:spcPts val="1200"/>
              </a:spcBef>
              <a:buFont typeface="Arial" panose="020B0604020202020204" pitchFamily="34" charset="0"/>
              <a:buChar char="•"/>
              <a:defRPr sz="2000"/>
            </a:lvl2pPr>
            <a:lvl3pPr marL="171408" indent="-171408">
              <a:spcBef>
                <a:spcPts val="1200"/>
              </a:spcBef>
              <a:buFont typeface="Arial" panose="020B0604020202020204" pitchFamily="34" charset="0"/>
              <a:buChar char="•"/>
              <a:defRPr sz="2000"/>
            </a:lvl3pPr>
            <a:lvl4pPr marL="171408" indent="-171408">
              <a:spcBef>
                <a:spcPts val="1200"/>
              </a:spcBef>
              <a:buFont typeface="Arial" panose="020B0604020202020204" pitchFamily="34" charset="0"/>
              <a:buChar char="•"/>
              <a:defRPr sz="2000"/>
            </a:lvl4pPr>
            <a:lvl5pPr marL="171408" indent="-171408">
              <a:spcBef>
                <a:spcPts val="1200"/>
              </a:spcBef>
              <a:buFont typeface="Arial" panose="020B0604020202020204" pitchFamily="34" charset="0"/>
              <a:buChar char="•"/>
              <a:defRPr sz="2000"/>
            </a:lvl5pPr>
            <a:lvl6pPr marL="171408" indent="-171408">
              <a:spcBef>
                <a:spcPts val="1200"/>
              </a:spcBef>
              <a:buFont typeface="Arial" panose="020B0604020202020204" pitchFamily="34" charset="0"/>
              <a:buChar char="•"/>
              <a:defRPr sz="2000"/>
            </a:lvl6pPr>
            <a:lvl7pPr marL="171408" indent="-171408">
              <a:spcBef>
                <a:spcPts val="1200"/>
              </a:spcBef>
              <a:buFont typeface="Arial" panose="020B0604020202020204" pitchFamily="34" charset="0"/>
              <a:buChar char="•"/>
              <a:defRPr sz="2000"/>
            </a:lvl7pPr>
            <a:lvl8pPr marL="171408" indent="-171408">
              <a:spcBef>
                <a:spcPts val="1200"/>
              </a:spcBef>
              <a:buFont typeface="Arial" panose="020B0604020202020204" pitchFamily="34" charset="0"/>
              <a:buChar char="•"/>
              <a:defRPr sz="2000"/>
            </a:lvl8pPr>
            <a:lvl9pPr marL="171408" indent="-171408">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914171"/>
            <a:fld id="{DCB2A62B-A9A1-BD4B-8067-86DD35117CEE}" type="datetime1">
              <a:rPr lang="en-US" smtClean="0">
                <a:solidFill>
                  <a:srgbClr val="58595B"/>
                </a:solidFill>
              </a:rPr>
              <a:pPr defTabSz="914171"/>
              <a:t>10/18/2018</a:t>
            </a:fld>
            <a:endParaRPr lang="en-US" dirty="0">
              <a:solidFill>
                <a:srgbClr val="58595B"/>
              </a:solidFill>
            </a:endParaRPr>
          </a:p>
        </p:txBody>
      </p:sp>
      <p:sp>
        <p:nvSpPr>
          <p:cNvPr id="2" name="Title 1"/>
          <p:cNvSpPr>
            <a:spLocks noGrp="1"/>
          </p:cNvSpPr>
          <p:nvPr>
            <p:ph type="title" hasCustomPrompt="1"/>
          </p:nvPr>
        </p:nvSpPr>
        <p:spPr>
          <a:xfrm>
            <a:off x="760413" y="1524000"/>
            <a:ext cx="4076699" cy="2743200"/>
          </a:xfrm>
        </p:spPr>
        <p:txBody>
          <a:bodyPr anchor="ctr"/>
          <a:lstStyle>
            <a:lvl1pPr algn="r">
              <a:defRPr sz="16596"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262315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9" cy="762000"/>
          </a:xfrm>
        </p:spPr>
        <p:txBody>
          <a:bodyPr anchor="ctr">
            <a:noAutofit/>
          </a:bodyPr>
          <a:lstStyle>
            <a:lvl1pPr marL="0" indent="0">
              <a:spcBef>
                <a:spcPts val="0"/>
              </a:spcBef>
              <a:buNone/>
              <a:defRPr sz="2799" b="1"/>
            </a:lvl1pPr>
            <a:lvl2pPr marL="457086" indent="0">
              <a:buNone/>
              <a:defRPr sz="2000" b="1"/>
            </a:lvl2pPr>
            <a:lvl3pPr marL="914171"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9" cy="3581400"/>
          </a:xfrm>
        </p:spPr>
        <p:txBody>
          <a:bodyPr>
            <a:noAutofit/>
          </a:bodyPr>
          <a:lstStyle>
            <a:lvl1pPr>
              <a:defRPr sz="2799"/>
            </a:lvl1pPr>
            <a:lvl2pPr>
              <a:defRPr sz="2399"/>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9" cy="762000"/>
          </a:xfrm>
        </p:spPr>
        <p:txBody>
          <a:bodyPr anchor="ctr">
            <a:noAutofit/>
          </a:bodyPr>
          <a:lstStyle>
            <a:lvl1pPr marL="0" indent="0">
              <a:spcBef>
                <a:spcPts val="0"/>
              </a:spcBef>
              <a:buNone/>
              <a:defRPr sz="2799" b="1"/>
            </a:lvl1pPr>
            <a:lvl2pPr marL="457086" indent="0">
              <a:buNone/>
              <a:defRPr sz="2000" b="1"/>
            </a:lvl2pPr>
            <a:lvl3pPr marL="914171" indent="0">
              <a:buNone/>
              <a:defRPr sz="1800" b="1"/>
            </a:lvl3pPr>
            <a:lvl4pPr marL="1371257" indent="0">
              <a:buNone/>
              <a:defRPr sz="1600" b="1"/>
            </a:lvl4pPr>
            <a:lvl5pPr marL="1828343" indent="0">
              <a:buNone/>
              <a:defRPr sz="1600" b="1"/>
            </a:lvl5pPr>
            <a:lvl6pPr marL="2285429" indent="0">
              <a:buNone/>
              <a:defRPr sz="1600" b="1"/>
            </a:lvl6pPr>
            <a:lvl7pPr marL="2742514" indent="0">
              <a:buNone/>
              <a:defRPr sz="1600" b="1"/>
            </a:lvl7pPr>
            <a:lvl8pPr marL="3199600" indent="0">
              <a:buNone/>
              <a:defRPr sz="1600" b="1"/>
            </a:lvl8pPr>
            <a:lvl9pPr marL="365668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9" cy="3581400"/>
          </a:xfrm>
        </p:spPr>
        <p:txBody>
          <a:bodyPr>
            <a:noAutofit/>
          </a:bodyPr>
          <a:lstStyle>
            <a:lvl1pPr>
              <a:defRPr sz="2799"/>
            </a:lvl1pPr>
            <a:lvl2pPr>
              <a:defRPr sz="2399"/>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pPr defTabSz="914171"/>
            <a:fld id="{3CFFFFBC-830B-BE48-A60F-3A3B7341FF90}" type="datetime1">
              <a:rPr lang="en-US" smtClean="0">
                <a:solidFill>
                  <a:srgbClr val="58595B"/>
                </a:solidFill>
              </a:rPr>
              <a:pPr defTabSz="914171"/>
              <a:t>10/18/2018</a:t>
            </a:fld>
            <a:endParaRPr lang="en-US"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68302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14171"/>
            <a:fld id="{FD39A174-1ADF-1E48-B6DD-36515CA54732}" type="datetime1">
              <a:rPr lang="en-US" smtClean="0">
                <a:solidFill>
                  <a:srgbClr val="58595B"/>
                </a:solidFill>
              </a:rPr>
              <a:pPr defTabSz="914171"/>
              <a:t>10/18/2018</a:t>
            </a:fld>
            <a:endParaRPr lang="en-US"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029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14171"/>
            <a:fld id="{0F9DE5E5-CA66-5940-9D1C-9F6D8D7529FE}" type="datetime1">
              <a:rPr lang="en-US" smtClean="0">
                <a:solidFill>
                  <a:srgbClr val="58595B"/>
                </a:solidFill>
              </a:rPr>
              <a:pPr defTabSz="914171"/>
              <a:t>10/18/2018</a:t>
            </a:fld>
            <a:endParaRPr lang="en-US"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62371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71"/>
            <a:fld id="{E319AFBF-606B-E543-8502-3BFA1F086CBC}" type="datetime1">
              <a:rPr lang="en-US" smtClean="0">
                <a:solidFill>
                  <a:srgbClr val="58595B"/>
                </a:solidFill>
              </a:rPr>
              <a:pPr defTabSz="914171"/>
              <a:t>10/18/2018</a:t>
            </a:fld>
            <a:endParaRPr lang="en-US" dirty="0">
              <a:solidFill>
                <a:srgbClr val="58595B"/>
              </a:solidFill>
            </a:endParaRPr>
          </a:p>
        </p:txBody>
      </p:sp>
    </p:spTree>
    <p:extLst>
      <p:ext uri="{BB962C8B-B14F-4D97-AF65-F5344CB8AC3E}">
        <p14:creationId xmlns:p14="http://schemas.microsoft.com/office/powerpoint/2010/main" val="29170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799"/>
            </a:lvl1pPr>
            <a:lvl2pPr>
              <a:defRPr sz="2399"/>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9" y="1524001"/>
            <a:ext cx="2971801" cy="4419600"/>
          </a:xfrm>
        </p:spPr>
        <p:txBody>
          <a:bodyPr>
            <a:noAutofit/>
          </a:bodyPr>
          <a:lstStyle>
            <a:lvl1pPr marL="0" indent="0">
              <a:buNone/>
              <a:defRPr sz="2000"/>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914171"/>
            <a:fld id="{A20AF893-3E10-FD41-AEC9-8B3D0A4A1856}" type="datetime1">
              <a:rPr lang="en-US" smtClean="0">
                <a:solidFill>
                  <a:srgbClr val="58595B"/>
                </a:solidFill>
              </a:rPr>
              <a:pPr defTabSz="914171"/>
              <a:t>10/18/2018</a:t>
            </a:fld>
            <a:endParaRPr lang="en-US"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35556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399"/>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4" y="1524000"/>
            <a:ext cx="4648201" cy="4419600"/>
          </a:xfrm>
        </p:spPr>
        <p:txBody>
          <a:bodyPr>
            <a:noAutofit/>
          </a:bodyPr>
          <a:lstStyle>
            <a:lvl1pPr marL="0" indent="0">
              <a:buNone/>
              <a:defRPr sz="2000"/>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914171"/>
            <a:fld id="{5F325C25-20DE-A84C-A42C-F77161DB4A96}" type="datetime1">
              <a:rPr lang="en-US" smtClean="0">
                <a:solidFill>
                  <a:srgbClr val="58595B"/>
                </a:solidFill>
              </a:rPr>
              <a:pPr defTabSz="914171"/>
              <a:t>10/18/2018</a:t>
            </a:fld>
            <a:endParaRPr lang="en-US"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89998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2" y="1524000"/>
            <a:ext cx="5413249" cy="3474720"/>
          </a:xfrm>
          <a:solidFill>
            <a:schemeClr val="bg2"/>
          </a:solidFill>
        </p:spPr>
        <p:txBody>
          <a:bodyPr tIns="182880">
            <a:noAutofit/>
          </a:bodyPr>
          <a:lstStyle>
            <a:lvl1pPr marL="0" indent="0" algn="ctr">
              <a:buNone/>
              <a:defRPr sz="2399"/>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3" y="5105400"/>
            <a:ext cx="5410200" cy="838200"/>
          </a:xfrm>
        </p:spPr>
        <p:txBody>
          <a:bodyPr>
            <a:noAutofit/>
          </a:bodyPr>
          <a:lstStyle>
            <a:lvl1pPr marL="0" indent="0">
              <a:buNone/>
              <a:defRPr sz="1800"/>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914171"/>
            <a:fld id="{795EB4F4-FDFD-ED43-860C-BD557FEEC804}" type="datetime1">
              <a:rPr lang="en-US" smtClean="0">
                <a:solidFill>
                  <a:srgbClr val="58595B"/>
                </a:solidFill>
              </a:rPr>
              <a:pPr defTabSz="914171"/>
              <a:t>10/18/2018</a:t>
            </a:fld>
            <a:endParaRPr lang="en-US" dirty="0">
              <a:solidFill>
                <a:srgbClr val="58595B"/>
              </a:solidFill>
            </a:endParaRPr>
          </a:p>
        </p:txBody>
      </p:sp>
      <p:sp>
        <p:nvSpPr>
          <p:cNvPr id="9" name="Picture Placeholder 2"/>
          <p:cNvSpPr>
            <a:spLocks noGrp="1"/>
          </p:cNvSpPr>
          <p:nvPr>
            <p:ph type="pic" idx="13"/>
          </p:nvPr>
        </p:nvSpPr>
        <p:spPr bwMode="gray">
          <a:xfrm>
            <a:off x="6246811" y="1524000"/>
            <a:ext cx="5413249" cy="3474720"/>
          </a:xfrm>
          <a:solidFill>
            <a:schemeClr val="bg2"/>
          </a:solidFill>
        </p:spPr>
        <p:txBody>
          <a:bodyPr tIns="182880">
            <a:noAutofit/>
          </a:bodyPr>
          <a:lstStyle>
            <a:lvl1pPr marL="0" indent="0" algn="ctr">
              <a:buNone/>
              <a:defRPr sz="2399"/>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2" y="5105400"/>
            <a:ext cx="5410200" cy="838200"/>
          </a:xfrm>
        </p:spPr>
        <p:txBody>
          <a:bodyPr>
            <a:noAutofit/>
          </a:bodyPr>
          <a:lstStyle>
            <a:lvl1pPr marL="0" indent="0">
              <a:buNone/>
              <a:defRPr sz="1800"/>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69774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4" y="1524000"/>
            <a:ext cx="3474720" cy="3048000"/>
          </a:xfrm>
          <a:solidFill>
            <a:schemeClr val="bg2"/>
          </a:solidFill>
        </p:spPr>
        <p:txBody>
          <a:bodyPr tIns="182880">
            <a:noAutofit/>
          </a:bodyPr>
          <a:lstStyle>
            <a:lvl1pPr marL="0" indent="0" algn="ctr">
              <a:buNone/>
              <a:defRPr sz="2399"/>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3" y="4701397"/>
            <a:ext cx="3474720" cy="1242204"/>
          </a:xfrm>
        </p:spPr>
        <p:txBody>
          <a:bodyPr>
            <a:noAutofit/>
          </a:bodyPr>
          <a:lstStyle>
            <a:lvl1pPr marL="0" indent="0">
              <a:buNone/>
              <a:defRPr sz="1800"/>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914171"/>
            <a:fld id="{0440CA68-5E1D-2648-A796-3AC679BBE128}" type="datetime1">
              <a:rPr lang="en-US" smtClean="0">
                <a:solidFill>
                  <a:srgbClr val="58595B"/>
                </a:solidFill>
              </a:rPr>
              <a:pPr defTabSz="914171"/>
              <a:t>10/18/2018</a:t>
            </a:fld>
            <a:endParaRPr lang="en-US" dirty="0">
              <a:solidFill>
                <a:srgbClr val="58595B"/>
              </a:solidFill>
            </a:endParaRPr>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80">
            <a:noAutofit/>
          </a:bodyPr>
          <a:lstStyle>
            <a:lvl1pPr marL="0" indent="0" algn="ctr">
              <a:buNone/>
              <a:defRPr sz="2399"/>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3" y="4701397"/>
            <a:ext cx="3474720" cy="1242204"/>
          </a:xfrm>
        </p:spPr>
        <p:txBody>
          <a:bodyPr>
            <a:noAutofit/>
          </a:bodyPr>
          <a:lstStyle>
            <a:lvl1pPr marL="0" indent="0">
              <a:buNone/>
              <a:defRPr sz="1800"/>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399"/>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7"/>
            <a:ext cx="3474720" cy="1242204"/>
          </a:xfrm>
        </p:spPr>
        <p:txBody>
          <a:bodyPr>
            <a:noAutofit/>
          </a:bodyPr>
          <a:lstStyle>
            <a:lvl1pPr marL="0" indent="0">
              <a:buNone/>
              <a:defRPr sz="1800"/>
            </a:lvl1pPr>
            <a:lvl2pPr marL="457086" indent="0">
              <a:buNone/>
              <a:defRPr sz="1200"/>
            </a:lvl2pPr>
            <a:lvl3pPr marL="914171" indent="0">
              <a:buNone/>
              <a:defRPr sz="1000"/>
            </a:lvl3pPr>
            <a:lvl4pPr marL="1371257" indent="0">
              <a:buNone/>
              <a:defRPr sz="900"/>
            </a:lvl4pPr>
            <a:lvl5pPr marL="1828343" indent="0">
              <a:buNone/>
              <a:defRPr sz="900"/>
            </a:lvl5pPr>
            <a:lvl6pPr marL="2285429" indent="0">
              <a:buNone/>
              <a:defRPr sz="900"/>
            </a:lvl6pPr>
            <a:lvl7pPr marL="2742514" indent="0">
              <a:buNone/>
              <a:defRPr sz="900"/>
            </a:lvl7pPr>
            <a:lvl8pPr marL="3199600" indent="0">
              <a:buNone/>
              <a:defRPr sz="900"/>
            </a:lvl8pPr>
            <a:lvl9pPr marL="3656686"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353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8" y="1522827"/>
            <a:ext cx="6495365"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5"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pPr defTabSz="914171"/>
            <a:fld id="{DA38B655-5B37-774F-952B-2EF42A453626}" type="datetime1">
              <a:rPr lang="en-US" smtClean="0">
                <a:solidFill>
                  <a:srgbClr val="58595B"/>
                </a:solidFill>
              </a:rPr>
              <a:pPr defTabSz="914171"/>
              <a:t>10/18/2018</a:t>
            </a:fld>
            <a:endParaRPr lang="en-US"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62590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8" y="1113567"/>
            <a:ext cx="6007047" cy="4567424"/>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599"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pPr defTabSz="914171"/>
            <a:fld id="{E63E8679-970F-0E44-9FB8-4B88F38302EF}" type="datetime1">
              <a:rPr lang="en-US" smtClean="0">
                <a:solidFill>
                  <a:srgbClr val="58595B"/>
                </a:solidFill>
              </a:rPr>
              <a:pPr defTabSz="914171"/>
              <a:t>10/18/2018</a:t>
            </a:fld>
            <a:endParaRPr lang="en-US" dirty="0">
              <a:solidFill>
                <a:srgbClr val="58595B"/>
              </a:solidFill>
            </a:endParaRPr>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pPr defTabSz="914171"/>
            <a:r>
              <a:rPr lang="en-US" smtClean="0">
                <a:solidFill>
                  <a:srgbClr val="58595B"/>
                </a:solidFill>
              </a:rPr>
              <a:t>Confidential – Oracle Internal/Restricted/Highly Restricted</a:t>
            </a:r>
            <a:endParaRPr lang="en-US" dirty="0">
              <a:solidFill>
                <a:srgbClr val="58595B"/>
              </a:solidFill>
            </a:endParaRP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pPr defTabSz="914171"/>
            <a:fld id="{C51EAA63-D034-42AE-91FA-B13B9518C7BE}" type="slidenum">
              <a:rPr lang="en-US" smtClean="0">
                <a:solidFill>
                  <a:srgbClr val="58595B"/>
                </a:solidFill>
              </a:rPr>
              <a:pPr defTabSz="914171"/>
              <a:t>‹#›</a:t>
            </a:fld>
            <a:endParaRPr lang="en-US" dirty="0">
              <a:solidFill>
                <a:srgbClr val="58595B"/>
              </a:solidFill>
            </a:endParaRPr>
          </a:p>
        </p:txBody>
      </p:sp>
      <p:sp>
        <p:nvSpPr>
          <p:cNvPr id="9" name="Picture Placeholder 2"/>
          <p:cNvSpPr>
            <a:spLocks noGrp="1"/>
          </p:cNvSpPr>
          <p:nvPr>
            <p:ph type="pic" idx="13"/>
          </p:nvPr>
        </p:nvSpPr>
        <p:spPr bwMode="gray">
          <a:xfrm>
            <a:off x="6747674" y="1013145"/>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1"/>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25406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9" y="2011146"/>
            <a:ext cx="1819655"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3"/>
            <a:ext cx="5829300" cy="4107283"/>
          </a:xfrm>
          <a:prstGeom prst="rect">
            <a:avLst/>
          </a:prstGeom>
        </p:spPr>
      </p:pic>
      <p:sp>
        <p:nvSpPr>
          <p:cNvPr id="3" name="Picture Placeholder 2"/>
          <p:cNvSpPr>
            <a:spLocks noGrp="1"/>
          </p:cNvSpPr>
          <p:nvPr>
            <p:ph type="pic" idx="1"/>
          </p:nvPr>
        </p:nvSpPr>
        <p:spPr bwMode="gray">
          <a:xfrm>
            <a:off x="1910172"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pPr defTabSz="914171"/>
            <a:fld id="{8B482C15-144D-5047-A5F1-7D99D84BBFB0}" type="datetime1">
              <a:rPr lang="en-US" smtClean="0">
                <a:solidFill>
                  <a:srgbClr val="58595B"/>
                </a:solidFill>
              </a:rPr>
              <a:pPr defTabSz="914171"/>
              <a:t>10/18/2018</a:t>
            </a:fld>
            <a:endParaRPr lang="en-US" dirty="0">
              <a:solidFill>
                <a:srgbClr val="58595B"/>
              </a:solidFill>
            </a:endParaRPr>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pPr defTabSz="914171"/>
            <a:r>
              <a:rPr lang="en-US" smtClean="0">
                <a:solidFill>
                  <a:srgbClr val="58595B"/>
                </a:solidFill>
              </a:rPr>
              <a:t>Confidential – Oracle Internal/Restricted/Highly Restricted</a:t>
            </a:r>
            <a:endParaRPr lang="en-US" dirty="0">
              <a:solidFill>
                <a:srgbClr val="58595B"/>
              </a:solidFill>
            </a:endParaRP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pPr defTabSz="914171"/>
            <a:fld id="{C51EAA63-D034-42AE-91FA-B13B9518C7BE}" type="slidenum">
              <a:rPr lang="en-US" smtClean="0">
                <a:solidFill>
                  <a:srgbClr val="58595B"/>
                </a:solidFill>
              </a:rPr>
              <a:pPr defTabSz="914171"/>
              <a:t>‹#›</a:t>
            </a:fld>
            <a:endParaRPr lang="en-US" dirty="0">
              <a:solidFill>
                <a:srgbClr val="58595B"/>
              </a:solidFill>
            </a:endParaRPr>
          </a:p>
        </p:txBody>
      </p:sp>
      <p:sp>
        <p:nvSpPr>
          <p:cNvPr id="9" name="Picture Placeholder 2"/>
          <p:cNvSpPr>
            <a:spLocks noGrp="1"/>
          </p:cNvSpPr>
          <p:nvPr>
            <p:ph type="pic" idx="13"/>
          </p:nvPr>
        </p:nvSpPr>
        <p:spPr bwMode="gray">
          <a:xfrm>
            <a:off x="4532314" y="1975104"/>
            <a:ext cx="5248655"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5030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7" y="1502668"/>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599"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pPr defTabSz="914171"/>
            <a:fld id="{F8E68280-77B5-7046-8002-0C2A6FF60231}" type="datetime1">
              <a:rPr lang="en-US" smtClean="0">
                <a:solidFill>
                  <a:srgbClr val="58595B"/>
                </a:solidFill>
              </a:rPr>
              <a:pPr defTabSz="914171"/>
              <a:t>10/18/2018</a:t>
            </a:fld>
            <a:endParaRPr lang="en-US" dirty="0">
              <a:solidFill>
                <a:srgbClr val="58595B"/>
              </a:solidFill>
            </a:endParaRPr>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p>
            <a:pPr defTabSz="914171"/>
            <a:r>
              <a:rPr lang="en-US" smtClean="0">
                <a:solidFill>
                  <a:srgbClr val="58595B"/>
                </a:solidFill>
              </a:rPr>
              <a:t>Confidential – Oracle Internal/Restricted/Highly Restricted</a:t>
            </a:r>
            <a:endParaRPr lang="en-US" dirty="0">
              <a:solidFill>
                <a:srgbClr val="58595B"/>
              </a:solidFill>
            </a:endParaRPr>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p>
            <a:pPr defTabSz="914171"/>
            <a:fld id="{C51EAA63-D034-42AE-91FA-B13B9518C7BE}" type="slidenum">
              <a:rPr lang="en-US" smtClean="0">
                <a:solidFill>
                  <a:srgbClr val="58595B"/>
                </a:solidFill>
              </a:rPr>
              <a:pPr defTabSz="914171"/>
              <a:t>‹#›</a:t>
            </a:fld>
            <a:endParaRPr lang="en-US" dirty="0">
              <a:solidFill>
                <a:srgbClr val="58595B"/>
              </a:solidFill>
            </a:endParaRPr>
          </a:p>
        </p:txBody>
      </p:sp>
      <p:sp>
        <p:nvSpPr>
          <p:cNvPr id="9" name="Picture Placeholder 2"/>
          <p:cNvSpPr>
            <a:spLocks noGrp="1"/>
          </p:cNvSpPr>
          <p:nvPr>
            <p:ph type="pic" idx="13"/>
          </p:nvPr>
        </p:nvSpPr>
        <p:spPr bwMode="gray">
          <a:xfrm>
            <a:off x="7061704" y="1013145"/>
            <a:ext cx="3313568" cy="5252348"/>
          </a:xfrm>
          <a:solidFill>
            <a:schemeClr val="bg2"/>
          </a:solidFill>
          <a:ln w="6350">
            <a:solidFill>
              <a:schemeClr val="bg2"/>
            </a:solidFill>
          </a:ln>
        </p:spPr>
        <p:txBody>
          <a:bodyPr tIns="182880">
            <a:normAutofit/>
          </a:bodyPr>
          <a:lstStyle>
            <a:lvl1pPr marL="0" indent="0" algn="ctr">
              <a:buNone/>
              <a:defRPr sz="2000"/>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7" y="2096383"/>
            <a:ext cx="1819655" cy="3522853"/>
          </a:xfrm>
          <a:prstGeom prst="rect">
            <a:avLst/>
          </a:prstGeom>
        </p:spPr>
      </p:pic>
      <p:sp>
        <p:nvSpPr>
          <p:cNvPr id="20" name="Picture Placeholder 2"/>
          <p:cNvSpPr>
            <a:spLocks noGrp="1"/>
          </p:cNvSpPr>
          <p:nvPr>
            <p:ph type="pic" idx="1"/>
          </p:nvPr>
        </p:nvSpPr>
        <p:spPr bwMode="gray">
          <a:xfrm>
            <a:off x="4093400" y="2449821"/>
            <a:ext cx="1572768" cy="2833684"/>
          </a:xfrm>
          <a:solidFill>
            <a:schemeClr val="bg2"/>
          </a:solidFill>
          <a:ln w="6350">
            <a:solidFill>
              <a:schemeClr val="bg2"/>
            </a:solidFill>
          </a:ln>
        </p:spPr>
        <p:txBody>
          <a:bodyPr tIns="182880">
            <a:normAutofit/>
          </a:bodyPr>
          <a:lstStyle>
            <a:lvl1pPr marL="0" indent="0" algn="ctr">
              <a:buNone/>
              <a:defRPr sz="2000"/>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401896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pPr defTabSz="914171"/>
            <a:fld id="{D061FBC3-B3BC-0343-8C44-083187317F83}" type="datetime1">
              <a:rPr lang="en-US" smtClean="0"/>
              <a:pPr defTabSz="914171"/>
              <a:t>10/18/2018</a:t>
            </a:fld>
            <a:endParaRPr lang="en-US" dirty="0"/>
          </a:p>
        </p:txBody>
      </p:sp>
      <p:sp>
        <p:nvSpPr>
          <p:cNvPr id="6" name="Footer Placeholder 5"/>
          <p:cNvSpPr>
            <a:spLocks noGrp="1"/>
          </p:cNvSpPr>
          <p:nvPr>
            <p:ph type="ftr" sz="quarter" idx="11"/>
          </p:nvPr>
        </p:nvSpPr>
        <p:spPr>
          <a:xfrm>
            <a:off x="8621424" y="6556248"/>
            <a:ext cx="2743200" cy="182880"/>
          </a:xfrm>
          <a:prstGeom prst="rect">
            <a:avLst/>
          </a:prstGeom>
        </p:spPr>
        <p:txBody>
          <a:bodyPr/>
          <a:lstStyle>
            <a:lvl1pPr>
              <a:defRPr>
                <a:solidFill>
                  <a:srgbClr val="5F5F5F"/>
                </a:solidFill>
              </a:defRPr>
            </a:lvl1pPr>
          </a:lstStyle>
          <a:p>
            <a:pPr defTabSz="914171"/>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a:xfrm>
            <a:off x="11276012" y="6556248"/>
            <a:ext cx="381661" cy="182880"/>
          </a:xfrm>
          <a:prstGeom prst="rect">
            <a:avLst/>
          </a:prstGeom>
        </p:spPr>
        <p:txBody>
          <a:bodyPr/>
          <a:lstStyle>
            <a:lvl1pPr>
              <a:defRPr>
                <a:solidFill>
                  <a:srgbClr val="5F5F5F"/>
                </a:solidFill>
              </a:defRPr>
            </a:lvl1pPr>
          </a:lstStyle>
          <a:p>
            <a:pPr defTabSz="914171"/>
            <a:fld id="{C51EAA63-D034-42AE-91FA-B13B9518C7BE}" type="slidenum">
              <a:rPr lang="en-US" smtClean="0"/>
              <a:pPr defTabSz="914171"/>
              <a:t>‹#›</a:t>
            </a:fld>
            <a:endParaRPr lang="en-US" dirty="0"/>
          </a:p>
        </p:txBody>
      </p:sp>
      <p:sp>
        <p:nvSpPr>
          <p:cNvPr id="22" name="Text Placeholder 12"/>
          <p:cNvSpPr>
            <a:spLocks noGrp="1"/>
          </p:cNvSpPr>
          <p:nvPr>
            <p:ph type="body" sz="quarter" idx="13" hasCustomPrompt="1"/>
          </p:nvPr>
        </p:nvSpPr>
        <p:spPr>
          <a:xfrm>
            <a:off x="760412" y="2666999"/>
            <a:ext cx="5029201" cy="1960881"/>
          </a:xfrm>
        </p:spPr>
        <p:txBody>
          <a:bodyPr>
            <a:noAutofit/>
          </a:bodyPr>
          <a:lstStyle>
            <a:lvl1pPr marL="1588" indent="0">
              <a:spcBef>
                <a:spcPts val="0"/>
              </a:spcBef>
              <a:buFontTx/>
              <a:buNone/>
              <a:defRPr sz="27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text</a:t>
            </a:r>
          </a:p>
        </p:txBody>
      </p:sp>
      <p:sp>
        <p:nvSpPr>
          <p:cNvPr id="3" name="Title 2"/>
          <p:cNvSpPr>
            <a:spLocks noGrp="1"/>
          </p:cNvSpPr>
          <p:nvPr>
            <p:ph type="title" hasCustomPrompt="1"/>
          </p:nvPr>
        </p:nvSpPr>
        <p:spPr>
          <a:xfrm>
            <a:off x="760412" y="609601"/>
            <a:ext cx="5029201" cy="2044700"/>
          </a:xfrm>
        </p:spPr>
        <p:txBody>
          <a:bodyPr/>
          <a:lstStyle>
            <a:lvl1pPr>
              <a:defRPr sz="13797" b="1"/>
            </a:lvl1pPr>
          </a:lstStyle>
          <a:p>
            <a:r>
              <a:rPr lang="en-US" dirty="0" smtClean="0"/>
              <a:t>XX</a:t>
            </a:r>
            <a:endParaRPr lang="en-US" dirty="0"/>
          </a:p>
        </p:txBody>
      </p:sp>
      <p:sp>
        <p:nvSpPr>
          <p:cNvPr id="19" name="TextBox 18"/>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667196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71"/>
            <a:fld id="{6E7E3EDE-07F9-F543-A57F-B068A6C6C2E7}" type="datetime1">
              <a:rPr lang="en-US" smtClean="0">
                <a:solidFill>
                  <a:srgbClr val="58595B"/>
                </a:solidFill>
              </a:rPr>
              <a:pPr defTabSz="914171"/>
              <a:t>10/18/2018</a:t>
            </a:fld>
            <a:endParaRPr lang="en-US" dirty="0">
              <a:solidFill>
                <a:srgbClr val="58595B"/>
              </a:solidFill>
            </a:endParaRPr>
          </a:p>
        </p:txBody>
      </p:sp>
      <p:sp>
        <p:nvSpPr>
          <p:cNvPr id="5" name="TextBox 4"/>
          <p:cNvSpPr txBox="1"/>
          <p:nvPr/>
        </p:nvSpPr>
        <p:spPr>
          <a:xfrm>
            <a:off x="531813" y="1371600"/>
            <a:ext cx="11125199" cy="889000"/>
          </a:xfrm>
          <a:prstGeom prst="rect">
            <a:avLst/>
          </a:prstGeom>
          <a:noFill/>
        </p:spPr>
        <p:txBody>
          <a:bodyPr wrap="none" lIns="0" tIns="0" rIns="0" bIns="0" rtlCol="0" anchor="b">
            <a:noAutofit/>
          </a:bodyPr>
          <a:lstStyle/>
          <a:p>
            <a:pPr marL="0" marR="0" lvl="0" indent="0" algn="l" defTabSz="914171" rtl="0" eaLnBrk="1" fontAlgn="auto" latinLnBrk="0" hangingPunct="1">
              <a:lnSpc>
                <a:spcPct val="90000"/>
              </a:lnSpc>
              <a:spcBef>
                <a:spcPts val="0"/>
              </a:spcBef>
              <a:spcAft>
                <a:spcPts val="0"/>
              </a:spcAft>
              <a:buClrTx/>
              <a:buSzTx/>
              <a:buFontTx/>
              <a:buNone/>
              <a:tabLst/>
              <a:defRPr/>
            </a:pPr>
            <a:r>
              <a:rPr kumimoji="0" sz="3199" b="0" i="0" u="none" strike="noStrike" kern="1200" cap="none" spc="0" normalizeH="0" baseline="0" noProof="0" dirty="0">
                <a:ln>
                  <a:noFill/>
                </a:ln>
                <a:solidFill>
                  <a:srgbClr val="58595B"/>
                </a:solidFill>
                <a:effectLst/>
                <a:uLnTx/>
                <a:uFillTx/>
                <a:latin typeface="Calibri"/>
                <a:ea typeface="+mn-ea"/>
                <a:cs typeface="+mn-cs"/>
              </a:rPr>
              <a:t>Safe Harbor Statement</a:t>
            </a:r>
          </a:p>
        </p:txBody>
      </p:sp>
      <p:sp>
        <p:nvSpPr>
          <p:cNvPr id="6" name="TextBox 5"/>
          <p:cNvSpPr txBox="1"/>
          <p:nvPr/>
        </p:nvSpPr>
        <p:spPr>
          <a:xfrm>
            <a:off x="531813" y="2514600"/>
            <a:ext cx="11125199" cy="2286000"/>
          </a:xfrm>
          <a:prstGeom prst="rect">
            <a:avLst/>
          </a:prstGeom>
          <a:noFill/>
        </p:spPr>
        <p:txBody>
          <a:bodyPr wrap="square" lIns="0" tIns="0" rIns="0" bIns="0" rtlCol="0" anchor="t">
            <a:noAutofit/>
          </a:bodyPr>
          <a:lstStyle/>
          <a:p>
            <a:pPr marL="0" marR="0" lvl="0" indent="0" algn="l" defTabSz="914171" rtl="0" eaLnBrk="1" fontAlgn="auto" latinLnBrk="0" hangingPunct="1">
              <a:lnSpc>
                <a:spcPct val="90000"/>
              </a:lnSpc>
              <a:spcBef>
                <a:spcPts val="0"/>
              </a:spcBef>
              <a:spcAft>
                <a:spcPts val="0"/>
              </a:spcAft>
              <a:buClrTx/>
              <a:buSzTx/>
              <a:buFontTx/>
              <a:buNone/>
              <a:tabLst/>
              <a:defRPr/>
            </a:pPr>
            <a:r>
              <a:rPr kumimoji="0" sz="2399" b="0" i="0" u="none" strike="noStrike" kern="1200" cap="none" spc="0" normalizeH="0" baseline="0" noProof="0" dirty="0">
                <a:ln>
                  <a:noFill/>
                </a:ln>
                <a:solidFill>
                  <a:srgbClr val="58595B"/>
                </a:solidFill>
                <a:effectLst/>
                <a:uLnTx/>
                <a:uFillTx/>
                <a:latin typeface="Calibri"/>
                <a:ea typeface="+mn-ea"/>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14836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71"/>
            <a:fld id="{FBAF0846-A068-BC48-8252-2B37F39F59F8}" type="datetime1">
              <a:rPr lang="en-US" smtClean="0">
                <a:solidFill>
                  <a:srgbClr val="58595B"/>
                </a:solidFill>
              </a:rPr>
              <a:pPr defTabSz="914171"/>
              <a:t>10/18/2018</a:t>
            </a:fld>
            <a:endParaRPr lang="en-US" dirty="0">
              <a:solidFill>
                <a:srgbClr val="58595B"/>
              </a:solidFill>
            </a:endParaRPr>
          </a:p>
        </p:txBody>
      </p:sp>
      <p:sp>
        <p:nvSpPr>
          <p:cNvPr id="5" name="TextBox 4"/>
          <p:cNvSpPr txBox="1"/>
          <p:nvPr/>
        </p:nvSpPr>
        <p:spPr>
          <a:xfrm>
            <a:off x="531813" y="1371600"/>
            <a:ext cx="11125199" cy="889000"/>
          </a:xfrm>
          <a:prstGeom prst="rect">
            <a:avLst/>
          </a:prstGeom>
          <a:noFill/>
        </p:spPr>
        <p:txBody>
          <a:bodyPr wrap="none" lIns="0" tIns="0" rIns="0" bIns="0" rtlCol="0" anchor="b">
            <a:noAutofit/>
          </a:bodyPr>
          <a:lstStyle/>
          <a:p>
            <a:pPr marL="0" marR="0" lvl="0" indent="0" algn="l" defTabSz="914171" rtl="0" eaLnBrk="1" fontAlgn="auto" latinLnBrk="0" hangingPunct="1">
              <a:lnSpc>
                <a:spcPct val="90000"/>
              </a:lnSpc>
              <a:spcBef>
                <a:spcPts val="0"/>
              </a:spcBef>
              <a:spcAft>
                <a:spcPts val="0"/>
              </a:spcAft>
              <a:buClrTx/>
              <a:buSzTx/>
              <a:buFontTx/>
              <a:buNone/>
              <a:tabLst/>
              <a:defRPr/>
            </a:pPr>
            <a:r>
              <a:rPr kumimoji="0" sz="3199" b="0" i="0" u="none" strike="noStrike" kern="1200" cap="none" spc="0" normalizeH="0" baseline="0" noProof="0" dirty="0">
                <a:ln>
                  <a:noFill/>
                </a:ln>
                <a:solidFill>
                  <a:srgbClr val="58595B"/>
                </a:solidFill>
                <a:effectLst/>
                <a:uLnTx/>
                <a:uFillTx/>
                <a:latin typeface="Calibri"/>
                <a:ea typeface="+mn-ea"/>
                <a:cs typeface="+mn-cs"/>
              </a:rPr>
              <a:t>Safe Harbor Statement</a:t>
            </a:r>
          </a:p>
        </p:txBody>
      </p:sp>
      <p:sp>
        <p:nvSpPr>
          <p:cNvPr id="6" name="TextBox 5"/>
          <p:cNvSpPr txBox="1"/>
          <p:nvPr/>
        </p:nvSpPr>
        <p:spPr>
          <a:xfrm>
            <a:off x="531813" y="2514600"/>
            <a:ext cx="11125199" cy="2286000"/>
          </a:xfrm>
          <a:prstGeom prst="rect">
            <a:avLst/>
          </a:prstGeom>
          <a:noFill/>
        </p:spPr>
        <p:txBody>
          <a:bodyPr wrap="square" lIns="0" tIns="0" rIns="0" bIns="0" rtlCol="0" anchor="t">
            <a:noAutofit/>
          </a:bodyPr>
          <a:lstStyle/>
          <a:p>
            <a:pPr marL="0" marR="0" lvl="0" indent="0" algn="l" defTabSz="914171" rtl="0" eaLnBrk="1" fontAlgn="auto" latinLnBrk="0" hangingPunct="1">
              <a:lnSpc>
                <a:spcPct val="90000"/>
              </a:lnSpc>
              <a:spcBef>
                <a:spcPts val="0"/>
              </a:spcBef>
              <a:spcAft>
                <a:spcPts val="0"/>
              </a:spcAft>
              <a:buClrTx/>
              <a:buSzTx/>
              <a:buFontTx/>
              <a:buNone/>
              <a:tabLst/>
              <a:defRPr/>
            </a:pPr>
            <a:r>
              <a:rPr kumimoji="0" sz="2399" b="0" i="0" u="none" strike="noStrike" kern="1200" cap="none" spc="0" normalizeH="0" baseline="0" noProof="0" dirty="0">
                <a:ln>
                  <a:noFill/>
                </a:ln>
                <a:solidFill>
                  <a:srgbClr val="58595B"/>
                </a:solidFill>
                <a:effectLst/>
                <a:uLnTx/>
                <a:uFillTx/>
                <a:latin typeface="Calibri"/>
                <a:ea typeface="+mn-ea"/>
                <a:cs typeface="+mn-cs"/>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55343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7" y="1722239"/>
            <a:ext cx="7748992" cy="2950267"/>
          </a:xfrm>
          <a:prstGeom prst="rect">
            <a:avLst/>
          </a:prstGeom>
        </p:spPr>
      </p:pic>
      <p:sp>
        <p:nvSpPr>
          <p:cNvPr id="2" name="Date Placeholder 1"/>
          <p:cNvSpPr>
            <a:spLocks noGrp="1"/>
          </p:cNvSpPr>
          <p:nvPr>
            <p:ph type="dt" sz="half" idx="10"/>
          </p:nvPr>
        </p:nvSpPr>
        <p:spPr/>
        <p:txBody>
          <a:bodyPr/>
          <a:lstStyle/>
          <a:p>
            <a:pPr defTabSz="914171"/>
            <a:fld id="{68BD323E-1AA8-9945-A9F0-CB54A017EE50}" type="datetime1">
              <a:rPr lang="en-US" smtClean="0">
                <a:solidFill>
                  <a:srgbClr val="58595B"/>
                </a:solidFill>
              </a:rPr>
              <a:pPr defTabSz="914171"/>
              <a:t>10/18/2018</a:t>
            </a:fld>
            <a:endParaRPr lang="en-US" dirty="0">
              <a:solidFill>
                <a:srgbClr val="58595B"/>
              </a:solidFill>
            </a:endParaRPr>
          </a:p>
        </p:txBody>
      </p:sp>
    </p:spTree>
    <p:extLst>
      <p:ext uri="{BB962C8B-B14F-4D97-AF65-F5344CB8AC3E}">
        <p14:creationId xmlns:p14="http://schemas.microsoft.com/office/powerpoint/2010/main" val="305064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4" y="129397"/>
            <a:ext cx="11912778" cy="6547451"/>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9" y="2843827"/>
            <a:ext cx="4544568" cy="569547"/>
          </a:xfrm>
          <a:prstGeom prst="rect">
            <a:avLst/>
          </a:prstGeom>
        </p:spPr>
      </p:pic>
      <p:sp>
        <p:nvSpPr>
          <p:cNvPr id="6" name="Rectangle 5"/>
          <p:cNvSpPr/>
          <p:nvPr/>
        </p:nvSpPr>
        <p:spPr bwMode="gray">
          <a:xfrm>
            <a:off x="-286" y="0"/>
            <a:ext cx="193961" cy="6852147"/>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Rectangle 6"/>
          <p:cNvSpPr/>
          <p:nvPr/>
        </p:nvSpPr>
        <p:spPr bwMode="gray">
          <a:xfrm>
            <a:off x="11995152" y="5853"/>
            <a:ext cx="193960" cy="6852147"/>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Rectangle 8"/>
          <p:cNvSpPr/>
          <p:nvPr/>
        </p:nvSpPr>
        <p:spPr bwMode="gray">
          <a:xfrm>
            <a:off x="-287"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90170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2"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defTabSz="914171"/>
            <a:fld id="{147FD4AC-A98F-AB42-882B-C012365E1081}" type="datetime1">
              <a:rPr lang="en-US" smtClean="0">
                <a:solidFill>
                  <a:srgbClr val="58595B"/>
                </a:solidFill>
              </a:rPr>
              <a:pPr defTabSz="914171"/>
              <a:t>10/18/2018</a:t>
            </a:fld>
            <a:endParaRPr lang="en-US">
              <a:solidFill>
                <a:srgbClr val="58595B"/>
              </a:solidFill>
            </a:endParaRPr>
          </a:p>
        </p:txBody>
      </p:sp>
    </p:spTree>
    <p:extLst>
      <p:ext uri="{BB962C8B-B14F-4D97-AF65-F5344CB8AC3E}">
        <p14:creationId xmlns:p14="http://schemas.microsoft.com/office/powerpoint/2010/main" val="417071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pPr defTabSz="914171"/>
            <a:fld id="{F6276A67-317E-FC4B-BB72-4636858DDF23}" type="datetime1">
              <a:rPr lang="en-US" smtClean="0">
                <a:solidFill>
                  <a:srgbClr val="58595B"/>
                </a:solidFill>
              </a:rPr>
              <a:pPr defTabSz="914171"/>
              <a:t>10/18/2018</a:t>
            </a:fld>
            <a:endParaRPr lang="en-US" dirty="0">
              <a:solidFill>
                <a:srgbClr val="58595B"/>
              </a:solidFill>
            </a:endParaRPr>
          </a:p>
        </p:txBody>
      </p:sp>
      <p:sp>
        <p:nvSpPr>
          <p:cNvPr id="5" name="Footer Placeholder 4"/>
          <p:cNvSpPr>
            <a:spLocks noGrp="1"/>
          </p:cNvSpPr>
          <p:nvPr>
            <p:ph type="ftr" sz="quarter" idx="11"/>
          </p:nvPr>
        </p:nvSpPr>
        <p:spPr>
          <a:xfrm>
            <a:off x="8621424" y="6556248"/>
            <a:ext cx="2743200" cy="182880"/>
          </a:xfrm>
          <a:prstGeom prst="rect">
            <a:avLst/>
          </a:prstGeom>
        </p:spPr>
        <p:txBody>
          <a:bodyPr/>
          <a:lstStyle/>
          <a:p>
            <a:pPr defTabSz="914171"/>
            <a:r>
              <a:rPr lang="en-US"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12"/>
          </p:nvPr>
        </p:nvSpPr>
        <p:spPr>
          <a:xfrm>
            <a:off x="11276012" y="6556248"/>
            <a:ext cx="381661" cy="182880"/>
          </a:xfrm>
          <a:prstGeom prst="rect">
            <a:avLst/>
          </a:prstGeom>
        </p:spPr>
        <p:txBody>
          <a:bodyPr/>
          <a:lstStyle/>
          <a:p>
            <a:pPr defTabSz="914171"/>
            <a:fld id="{C51EAA63-D034-42AE-91FA-B13B9518C7BE}" type="slidenum">
              <a:rPr lang="en-US" smtClean="0">
                <a:solidFill>
                  <a:srgbClr val="58595B"/>
                </a:solidFill>
              </a:rPr>
              <a:pPr defTabSz="914171"/>
              <a:t>‹#›</a:t>
            </a:fld>
            <a:endParaRPr lang="en-US" dirty="0">
              <a:solidFill>
                <a:srgbClr val="58595B"/>
              </a:solidFill>
            </a:endParaRPr>
          </a:p>
        </p:txBody>
      </p:sp>
    </p:spTree>
    <p:extLst>
      <p:ext uri="{BB962C8B-B14F-4D97-AF65-F5344CB8AC3E}">
        <p14:creationId xmlns:p14="http://schemas.microsoft.com/office/powerpoint/2010/main" val="293324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91"/>
            <a:ext cx="10969924" cy="1025071"/>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1072183" y="1358904"/>
            <a:ext cx="10969943" cy="46143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4"/>
          <p:cNvSpPr>
            <a:spLocks noGrp="1"/>
          </p:cNvSpPr>
          <p:nvPr>
            <p:ph type="body" sz="quarter" idx="13"/>
          </p:nvPr>
        </p:nvSpPr>
        <p:spPr>
          <a:xfrm>
            <a:off x="1072183" y="800808"/>
            <a:ext cx="10969943" cy="406400"/>
          </a:xfrm>
        </p:spPr>
        <p:txBody>
          <a:bodyPr>
            <a:noAutofit/>
          </a:bodyPr>
          <a:lstStyle>
            <a:lvl1pPr marL="0" indent="0">
              <a:spcAft>
                <a:spcPts val="0"/>
              </a:spcAft>
              <a:buFontTx/>
              <a:buNone/>
              <a:defRPr sz="2699">
                <a:solidFill>
                  <a:schemeClr val="accent1"/>
                </a:solidFill>
              </a:defRPr>
            </a:lvl1pPr>
            <a:lvl2pPr marL="609240" indent="0">
              <a:buFontTx/>
              <a:buNone/>
              <a:defRPr/>
            </a:lvl2pPr>
            <a:lvl3pPr marL="1218479" indent="0">
              <a:buFontTx/>
              <a:buNone/>
              <a:defRPr/>
            </a:lvl3pPr>
            <a:lvl4pPr marL="1827719" indent="0">
              <a:buFontTx/>
              <a:buNone/>
              <a:defRPr/>
            </a:lvl4pPr>
            <a:lvl5pPr marL="2436959"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1162275998"/>
      </p:ext>
    </p:extLst>
  </p:cSld>
  <p:clrMapOvr>
    <a:masterClrMapping/>
  </p:clrMapOvr>
  <p:transition spd="med">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7"/>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699">
                <a:solidFill>
                  <a:schemeClr val="accent1"/>
                </a:solidFill>
              </a:defRPr>
            </a:lvl1pPr>
            <a:lvl2pPr marL="609290" indent="0">
              <a:buFontTx/>
              <a:buNone/>
              <a:defRPr/>
            </a:lvl2pPr>
            <a:lvl3pPr marL="1218581" indent="0">
              <a:buFontTx/>
              <a:buNone/>
              <a:defRPr/>
            </a:lvl3pPr>
            <a:lvl4pPr marL="1827871" indent="0">
              <a:buFontTx/>
              <a:buNone/>
              <a:defRPr/>
            </a:lvl4pPr>
            <a:lvl5pPr marL="2437161"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185439586"/>
      </p:ext>
    </p:extLst>
  </p:cSld>
  <p:clrMapOvr>
    <a:masterClrMapping/>
  </p:clrMapOvr>
  <p:transition spd="med">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77103" y="1552231"/>
            <a:ext cx="10544603" cy="4396316"/>
          </a:xfrm>
        </p:spPr>
        <p:txBody>
          <a:bodyPr/>
          <a:lstStyle>
            <a:lvl1pPr>
              <a:defRPr sz="3199"/>
            </a:lvl1pPr>
            <a:lvl2pPr>
              <a:defRPr sz="2699"/>
            </a:lvl2pPr>
            <a:lvl3pPr>
              <a:defRPr sz="2399"/>
            </a:lvl3pPr>
            <a:lvl4pPr>
              <a:defRPr sz="2399"/>
            </a:lvl4pPr>
            <a:lvl5pPr>
              <a:defRPr sz="2399"/>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hasCustomPrompt="1"/>
          </p:nvPr>
        </p:nvSpPr>
        <p:spPr>
          <a:xfrm>
            <a:off x="1077105" y="878141"/>
            <a:ext cx="10849323" cy="424921"/>
          </a:xfrm>
        </p:spPr>
        <p:txBody>
          <a:bodyPr/>
          <a:lstStyle>
            <a:lvl1pPr marL="0" indent="0">
              <a:buNone/>
              <a:defRPr sz="3199">
                <a:solidFill>
                  <a:schemeClr val="tx2"/>
                </a:solidFill>
              </a:defRPr>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dirty="0" smtClean="0"/>
              <a:t>Click to edit Subtitle</a:t>
            </a:r>
          </a:p>
        </p:txBody>
      </p:sp>
    </p:spTree>
    <p:extLst>
      <p:ext uri="{BB962C8B-B14F-4D97-AF65-F5344CB8AC3E}">
        <p14:creationId xmlns:p14="http://schemas.microsoft.com/office/powerpoint/2010/main" val="877573378"/>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10/18/2018</a:t>
            </a:fld>
            <a:endParaRPr lang="en-US" dirty="0"/>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rgbClr val="5F5F5F"/>
                </a:solidFill>
              </a:defRPr>
            </a:lvl1pPr>
          </a:lstStyle>
          <a:p>
            <a:r>
              <a:rPr lang="en-US" smtClean="0"/>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6729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10/18/2018</a:t>
            </a:fld>
            <a:endParaRPr lang="en-US" dirty="0"/>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smtClean="0"/>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2125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rPr>
              <a:pPr/>
              <a:t>10/18/2018</a:t>
            </a:fld>
            <a:endParaRPr lang="en-US" dirty="0">
              <a:solidFill>
                <a:srgbClr val="58595B"/>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r>
              <a:rPr sz="850" dirty="0" smtClean="0">
                <a:solidFill>
                  <a:srgbClr val="58595B"/>
                </a:solidFill>
              </a:rPr>
              <a:t>|</a:t>
            </a:r>
            <a:endParaRPr sz="850" dirty="0">
              <a:solidFill>
                <a:srgbClr val="58595B"/>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9896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17404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5044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4232694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103760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390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82591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10/18/2018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592086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10/18/2018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61454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10/18/2018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98595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10/18/2018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9771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2"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336459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508946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10/18/2018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39530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562816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4435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935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86991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373257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1298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smtClean="0"/>
              <a:t>Click to edit Master title style</a:t>
            </a:r>
            <a:endParaRPr lang="en-US" dirty="0"/>
          </a:p>
        </p:txBody>
      </p:sp>
      <p:sp>
        <p:nvSpPr>
          <p:cNvPr id="3" name="Content Placeholder 2"/>
          <p:cNvSpPr>
            <a:spLocks noGrp="1"/>
          </p:cNvSpPr>
          <p:nvPr>
            <p:ph idx="1"/>
          </p:nvPr>
        </p:nvSpPr>
        <p:spPr>
          <a:xfrm>
            <a:off x="765189" y="1344168"/>
            <a:ext cx="11032987" cy="4727448"/>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Rectangle 35"/>
          <p:cNvSpPr>
            <a:spLocks noGrp="1" noChangeArrowheads="1"/>
          </p:cNvSpPr>
          <p:nvPr>
            <p:ph type="sldNum" sz="quarter" idx="10"/>
          </p:nvPr>
        </p:nvSpPr>
        <p:spPr>
          <a:ln/>
        </p:spPr>
        <p:txBody>
          <a:bodyPr/>
          <a:lstStyle>
            <a:lvl1pPr>
              <a:defRPr/>
            </a:lvl1pPr>
          </a:lstStyle>
          <a:p>
            <a:pPr>
              <a:defRPr/>
            </a:pPr>
            <a:fld id="{06A40297-CFFD-4266-BD57-F66722C020AC}"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0275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94963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37249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105608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10/18/2018</a:t>
            </a:fld>
            <a:endParaRPr dirty="0">
              <a:solidFill>
                <a:srgbClr val="58595B"/>
              </a:solidFill>
            </a:endParaRPr>
          </a:p>
        </p:txBody>
      </p:sp>
      <p:sp>
        <p:nvSpPr>
          <p:cNvPr id="8" name="Footer Placeholder 7"/>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10274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10/18/2018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294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10/18/2018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00110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10/18/2018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08561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906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957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10/18/2018</a:t>
            </a:fld>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85625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32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99334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90440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09470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71779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10/18/2018</a:t>
            </a:fld>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2017,</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818263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10/18/2018</a:t>
            </a:fld>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5188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10/18/2018</a:t>
            </a:fld>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69954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10/18/2018</a:t>
            </a:fld>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83470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10/18/2018</a:t>
            </a:fld>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385636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10/18/2018</a:t>
            </a:fld>
            <a:endParaRPr lang="en-US">
              <a:solidFill>
                <a:srgbClr val="58595B"/>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315540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10/18/2018</a:t>
            </a:fld>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40632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77103" y="1552230"/>
            <a:ext cx="10544603" cy="4396316"/>
          </a:xfrm>
        </p:spPr>
        <p:txBody>
          <a:bodyPr/>
          <a:lstStyle>
            <a:lvl1pPr>
              <a:defRPr sz="3200"/>
            </a:lvl1pPr>
            <a:lvl2pPr>
              <a:defRPr sz="27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hasCustomPrompt="1"/>
          </p:nvPr>
        </p:nvSpPr>
        <p:spPr>
          <a:xfrm>
            <a:off x="1077105" y="878140"/>
            <a:ext cx="10849323" cy="424921"/>
          </a:xfrm>
        </p:spPr>
        <p:txBody>
          <a:bodyPr/>
          <a:lstStyle>
            <a:lvl1pPr marL="0" indent="0">
              <a:buNone/>
              <a:defRPr sz="3200">
                <a:solidFill>
                  <a:schemeClr val="tx2"/>
                </a:solidFill>
              </a:defRPr>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dirty="0" smtClean="0"/>
              <a:t>Click to edit Subtitle</a:t>
            </a:r>
          </a:p>
        </p:txBody>
      </p:sp>
    </p:spTree>
    <p:extLst>
      <p:ext uri="{BB962C8B-B14F-4D97-AF65-F5344CB8AC3E}">
        <p14:creationId xmlns:p14="http://schemas.microsoft.com/office/powerpoint/2010/main" val="2610080906"/>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28CE0F7-CDFC-4263-90D2-42E7B819FAF1}"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6E9E3-4277-4695-A2BA-9DCC78B2A290}" type="slidenum">
              <a:rPr lang="en-US" smtClean="0"/>
              <a:t>‹#›</a:t>
            </a:fld>
            <a:endParaRPr lang="en-US"/>
          </a:p>
        </p:txBody>
      </p:sp>
    </p:spTree>
    <p:extLst>
      <p:ext uri="{BB962C8B-B14F-4D97-AF65-F5344CB8AC3E}">
        <p14:creationId xmlns:p14="http://schemas.microsoft.com/office/powerpoint/2010/main" val="37650421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8CE0F7-CDFC-4263-90D2-42E7B819FAF1}"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6E9E3-4277-4695-A2BA-9DCC78B2A290}" type="slidenum">
              <a:rPr lang="en-US" smtClean="0"/>
              <a:t>‹#›</a:t>
            </a:fld>
            <a:endParaRPr lang="en-US"/>
          </a:p>
        </p:txBody>
      </p:sp>
    </p:spTree>
    <p:extLst>
      <p:ext uri="{BB962C8B-B14F-4D97-AF65-F5344CB8AC3E}">
        <p14:creationId xmlns:p14="http://schemas.microsoft.com/office/powerpoint/2010/main" val="1535910016"/>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8CE0F7-CDFC-4263-90D2-42E7B819FAF1}"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6E9E3-4277-4695-A2BA-9DCC78B2A290}" type="slidenum">
              <a:rPr lang="en-US" smtClean="0"/>
              <a:t>‹#›</a:t>
            </a:fld>
            <a:endParaRPr lang="en-US"/>
          </a:p>
        </p:txBody>
      </p:sp>
    </p:spTree>
    <p:extLst>
      <p:ext uri="{BB962C8B-B14F-4D97-AF65-F5344CB8AC3E}">
        <p14:creationId xmlns:p14="http://schemas.microsoft.com/office/powerpoint/2010/main" val="1863937309"/>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8CE0F7-CDFC-4263-90D2-42E7B819FAF1}" type="datetimeFigureOut">
              <a:rPr lang="en-US" smtClean="0"/>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6E9E3-4277-4695-A2BA-9DCC78B2A290}" type="slidenum">
              <a:rPr lang="en-US" smtClean="0"/>
              <a:t>‹#›</a:t>
            </a:fld>
            <a:endParaRPr lang="en-US"/>
          </a:p>
        </p:txBody>
      </p:sp>
    </p:spTree>
    <p:extLst>
      <p:ext uri="{BB962C8B-B14F-4D97-AF65-F5344CB8AC3E}">
        <p14:creationId xmlns:p14="http://schemas.microsoft.com/office/powerpoint/2010/main" val="3565134215"/>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8CE0F7-CDFC-4263-90D2-42E7B819FAF1}" type="datetimeFigureOut">
              <a:rPr lang="en-US" smtClean="0"/>
              <a:t>10/18/2018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6E9E3-4277-4695-A2BA-9DCC78B2A290}" type="slidenum">
              <a:rPr lang="en-US" smtClean="0"/>
              <a:t>‹#›</a:t>
            </a:fld>
            <a:endParaRPr lang="en-US"/>
          </a:p>
        </p:txBody>
      </p:sp>
    </p:spTree>
    <p:extLst>
      <p:ext uri="{BB962C8B-B14F-4D97-AF65-F5344CB8AC3E}">
        <p14:creationId xmlns:p14="http://schemas.microsoft.com/office/powerpoint/2010/main" val="3881812314"/>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8CE0F7-CDFC-4263-90D2-42E7B819FAF1}" type="datetimeFigureOut">
              <a:rPr lang="en-US" smtClean="0"/>
              <a:t>10/18/2018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6E9E3-4277-4695-A2BA-9DCC78B2A290}" type="slidenum">
              <a:rPr lang="en-US" smtClean="0"/>
              <a:t>‹#›</a:t>
            </a:fld>
            <a:endParaRPr lang="en-US"/>
          </a:p>
        </p:txBody>
      </p:sp>
    </p:spTree>
    <p:extLst>
      <p:ext uri="{BB962C8B-B14F-4D97-AF65-F5344CB8AC3E}">
        <p14:creationId xmlns:p14="http://schemas.microsoft.com/office/powerpoint/2010/main" val="2030163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10/18/2018</a:t>
            </a:fld>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CE0F7-CDFC-4263-90D2-42E7B819FAF1}" type="datetimeFigureOut">
              <a:rPr lang="en-US" smtClean="0"/>
              <a:t>10/18/2018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6E9E3-4277-4695-A2BA-9DCC78B2A290}" type="slidenum">
              <a:rPr lang="en-US" smtClean="0"/>
              <a:t>‹#›</a:t>
            </a:fld>
            <a:endParaRPr lang="en-US"/>
          </a:p>
        </p:txBody>
      </p:sp>
    </p:spTree>
    <p:extLst>
      <p:ext uri="{BB962C8B-B14F-4D97-AF65-F5344CB8AC3E}">
        <p14:creationId xmlns:p14="http://schemas.microsoft.com/office/powerpoint/2010/main" val="3316949587"/>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8CE0F7-CDFC-4263-90D2-42E7B819FAF1}" type="datetimeFigureOut">
              <a:rPr lang="en-US" smtClean="0"/>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6E9E3-4277-4695-A2BA-9DCC78B2A290}" type="slidenum">
              <a:rPr lang="en-US" smtClean="0"/>
              <a:t>‹#›</a:t>
            </a:fld>
            <a:endParaRPr lang="en-US"/>
          </a:p>
        </p:txBody>
      </p:sp>
    </p:spTree>
    <p:extLst>
      <p:ext uri="{BB962C8B-B14F-4D97-AF65-F5344CB8AC3E}">
        <p14:creationId xmlns:p14="http://schemas.microsoft.com/office/powerpoint/2010/main" val="2669385448"/>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8CE0F7-CDFC-4263-90D2-42E7B819FAF1}" type="datetimeFigureOut">
              <a:rPr lang="en-US" smtClean="0"/>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6E9E3-4277-4695-A2BA-9DCC78B2A290}" type="slidenum">
              <a:rPr lang="en-US" smtClean="0"/>
              <a:t>‹#›</a:t>
            </a:fld>
            <a:endParaRPr lang="en-US"/>
          </a:p>
        </p:txBody>
      </p:sp>
    </p:spTree>
    <p:extLst>
      <p:ext uri="{BB962C8B-B14F-4D97-AF65-F5344CB8AC3E}">
        <p14:creationId xmlns:p14="http://schemas.microsoft.com/office/powerpoint/2010/main" val="324773939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8CE0F7-CDFC-4263-90D2-42E7B819FAF1}"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6E9E3-4277-4695-A2BA-9DCC78B2A290}" type="slidenum">
              <a:rPr lang="en-US" smtClean="0"/>
              <a:t>‹#›</a:t>
            </a:fld>
            <a:endParaRPr lang="en-US"/>
          </a:p>
        </p:txBody>
      </p:sp>
    </p:spTree>
    <p:extLst>
      <p:ext uri="{BB962C8B-B14F-4D97-AF65-F5344CB8AC3E}">
        <p14:creationId xmlns:p14="http://schemas.microsoft.com/office/powerpoint/2010/main" val="2483473602"/>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8CE0F7-CDFC-4263-90D2-42E7B819FAF1}"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6E9E3-4277-4695-A2BA-9DCC78B2A290}" type="slidenum">
              <a:rPr lang="en-US" smtClean="0"/>
              <a:t>‹#›</a:t>
            </a:fld>
            <a:endParaRPr lang="en-US"/>
          </a:p>
        </p:txBody>
      </p:sp>
    </p:spTree>
    <p:extLst>
      <p:ext uri="{BB962C8B-B14F-4D97-AF65-F5344CB8AC3E}">
        <p14:creationId xmlns:p14="http://schemas.microsoft.com/office/powerpoint/2010/main" val="105068815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10/18/2018</a:t>
            </a:fld>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2018,</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4811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10/18/2018</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2017,</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881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rPr>
              <a:pPr/>
              <a:t>10/18/2018</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r>
              <a:rPr sz="850" dirty="0" smtClean="0">
                <a:solidFill>
                  <a:srgbClr val="58595B"/>
                </a:solidFill>
              </a:rPr>
              <a:t>|</a:t>
            </a:r>
            <a:endParaRPr sz="850" dirty="0">
              <a:solidFill>
                <a:srgbClr val="58595B"/>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8250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dirty="0"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02951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8" name="Footer Placeholder 7"/>
          <p:cNvSpPr>
            <a:spLocks noGrp="1"/>
          </p:cNvSpPr>
          <p:nvPr>
            <p:ph type="ftr" sz="quarter" idx="15"/>
          </p:nvPr>
        </p:nvSpPr>
        <p:spPr>
          <a:xfrm>
            <a:off x="8621423" y="6556248"/>
            <a:ext cx="2743200" cy="182880"/>
          </a:xfrm>
          <a:prstGeom prst="rect">
            <a:avLst/>
          </a:prstGeom>
        </p:spPr>
        <p:txBody>
          <a:bodyPr/>
          <a:lstStyle>
            <a:lvl1pPr>
              <a:defRPr>
                <a:solidFill>
                  <a:schemeClr val="tx1"/>
                </a:solidFill>
              </a:defRPr>
            </a:lvl1pPr>
          </a:lstStyle>
          <a:p>
            <a:r>
              <a:rPr lang="en-US" dirty="0"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651725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10/18/2018</a:t>
            </a:fld>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dirty="0" smtClean="0">
                <a:solidFill>
                  <a:srgbClr val="FFFFFF"/>
                </a:solidFill>
              </a:rPr>
              <a:t>Confidential – Oracle Internal/Restricted/Highly Restricted</a:t>
            </a:r>
            <a:endParaRPr lang="en-US" dirty="0">
              <a:solidFill>
                <a:srgbClr val="FFFFFF"/>
              </a:solidFill>
            </a:endParaRP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414126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chemeClr val="tx1"/>
                </a:solidFill>
              </a:defRPr>
            </a:lvl1pPr>
          </a:lstStyle>
          <a:p>
            <a:r>
              <a:rPr lang="en-US" dirty="0"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Tree>
    <p:extLst>
      <p:ext uri="{BB962C8B-B14F-4D97-AF65-F5344CB8AC3E}">
        <p14:creationId xmlns:p14="http://schemas.microsoft.com/office/powerpoint/2010/main" val="1951044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2017,</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58918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2017,</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91864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54891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10/18/2018</a:t>
            </a:fld>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06623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10/18/2018</a:t>
            </a:fld>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65238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10/18/2018</a:t>
            </a:fld>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78821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2"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dirty="0"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140612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dirty="0"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49809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10/18/2018</a:t>
            </a:fld>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40751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2018,</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667805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68589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229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9917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318572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30725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8544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581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1988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393236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10/18/2018</a:t>
            </a:fld>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65272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10/18/2018</a:t>
            </a:fld>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465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10/18/2018</a:t>
            </a:fld>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5398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10/18/2018</a:t>
            </a:fld>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193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60458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10/18/2018</a:t>
            </a:fld>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7450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dirty="0"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78872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dirty="0"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15393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dirty="0"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21348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dirty="0"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Tree>
    <p:extLst>
      <p:ext uri="{BB962C8B-B14F-4D97-AF65-F5344CB8AC3E}">
        <p14:creationId xmlns:p14="http://schemas.microsoft.com/office/powerpoint/2010/main" val="237495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dirty="0"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508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dirty="0"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Tree>
    <p:extLst>
      <p:ext uri="{BB962C8B-B14F-4D97-AF65-F5344CB8AC3E}">
        <p14:creationId xmlns:p14="http://schemas.microsoft.com/office/powerpoint/2010/main" val="27400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10/18/2018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dirty="0"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16113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a:t>
            </a:r>
            <a:r>
              <a:rPr sz="2400" dirty="0" smtClean="0">
                <a:solidFill>
                  <a:srgbClr val="58595B"/>
                </a:solidFill>
              </a:rPr>
              <a:t>following is </a:t>
            </a:r>
            <a:r>
              <a:rPr sz="2400" dirty="0">
                <a:solidFill>
                  <a:srgbClr val="58595B"/>
                </a:solidFill>
              </a:rPr>
              <a:t>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27945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10/18/2018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dirty="0"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90844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10/18/2018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dirty="0"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97214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195923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10/18/2018</a:t>
            </a:fld>
            <a:endParaRPr lang="en-US"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dirty="0">
              <a:solidFill>
                <a:srgbClr val="58595B"/>
              </a:solidFill>
            </a:endParaRPr>
          </a:p>
        </p:txBody>
      </p:sp>
    </p:spTree>
    <p:extLst>
      <p:ext uri="{BB962C8B-B14F-4D97-AF65-F5344CB8AC3E}">
        <p14:creationId xmlns:p14="http://schemas.microsoft.com/office/powerpoint/2010/main" val="122864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10/18/2018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dirty="0"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55377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New Template_Case Study">
    <p:spTree>
      <p:nvGrpSpPr>
        <p:cNvPr id="1" name=""/>
        <p:cNvGrpSpPr/>
        <p:nvPr/>
      </p:nvGrpSpPr>
      <p:grpSpPr>
        <a:xfrm>
          <a:off x="0" y="0"/>
          <a:ext cx="0" cy="0"/>
          <a:chOff x="0" y="0"/>
          <a:chExt cx="0" cy="0"/>
        </a:xfrm>
      </p:grpSpPr>
      <p:sp>
        <p:nvSpPr>
          <p:cNvPr id="7" name="Rectangle 6"/>
          <p:cNvSpPr/>
          <p:nvPr userDrawn="1"/>
        </p:nvSpPr>
        <p:spPr>
          <a:xfrm>
            <a:off x="-2" y="2288587"/>
            <a:ext cx="5713413" cy="373121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defTabSz="914323"/>
            <a:endParaRPr lang="en-US" dirty="0">
              <a:solidFill>
                <a:srgbClr val="FFFFFF"/>
              </a:solidFill>
            </a:endParaRPr>
          </a:p>
        </p:txBody>
      </p:sp>
      <p:sp>
        <p:nvSpPr>
          <p:cNvPr id="8" name="Rectangle 7"/>
          <p:cNvSpPr/>
          <p:nvPr userDrawn="1"/>
        </p:nvSpPr>
        <p:spPr bwMode="auto">
          <a:xfrm>
            <a:off x="2031" y="1542201"/>
            <a:ext cx="5719945" cy="735097"/>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35" tIns="61368" rIns="122735" bIns="61368" anchor="ctr"/>
          <a:lstStyle/>
          <a:p>
            <a:pPr marL="158710" indent="-158710" algn="ctr" defTabSz="914323">
              <a:defRPr/>
            </a:pPr>
            <a:endParaRPr lang="en-US" sz="5300" b="1" dirty="0">
              <a:solidFill>
                <a:srgbClr val="FFFFFF"/>
              </a:solidFill>
              <a:latin typeface="Arial" pitchFamily="-106" charset="0"/>
              <a:ea typeface="ＭＳ Ｐゴシック" pitchFamily="34" charset="-128"/>
            </a:endParaRPr>
          </a:p>
        </p:txBody>
      </p:sp>
      <p:sp>
        <p:nvSpPr>
          <p:cNvPr id="26" name="Picture Placeholder 25"/>
          <p:cNvSpPr>
            <a:spLocks noGrp="1"/>
          </p:cNvSpPr>
          <p:nvPr>
            <p:ph type="pic" sz="quarter" idx="15" hasCustomPrompt="1"/>
          </p:nvPr>
        </p:nvSpPr>
        <p:spPr>
          <a:xfrm>
            <a:off x="5755834" y="1542197"/>
            <a:ext cx="6432988" cy="39624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1004463" y="2479525"/>
            <a:ext cx="4174673" cy="2849880"/>
          </a:xfrm>
        </p:spPr>
        <p:txBody>
          <a:bodyPr>
            <a:normAutofit/>
          </a:bodyPr>
          <a:lstStyle>
            <a:lvl1pPr>
              <a:defRPr sz="2100"/>
            </a:lvl1pPr>
          </a:lstStyle>
          <a:p>
            <a:pPr lvl="0"/>
            <a:r>
              <a:rPr lang="en-US" smtClean="0"/>
              <a:t>Click to edit Master text styles</a:t>
            </a:r>
          </a:p>
        </p:txBody>
      </p:sp>
      <p:sp>
        <p:nvSpPr>
          <p:cNvPr id="24" name="Text Placeholder 22"/>
          <p:cNvSpPr>
            <a:spLocks noGrp="1"/>
          </p:cNvSpPr>
          <p:nvPr>
            <p:ph type="body" sz="quarter" idx="14" hasCustomPrompt="1"/>
          </p:nvPr>
        </p:nvSpPr>
        <p:spPr bwMode="white">
          <a:xfrm>
            <a:off x="1072182" y="1551497"/>
            <a:ext cx="4548239" cy="725801"/>
          </a:xfrm>
          <a:noFill/>
        </p:spPr>
        <p:txBody>
          <a:bodyPr lIns="0" tIns="0" rIns="0" bIns="0" anchor="ctr" anchorCtr="0">
            <a:noAutofit/>
          </a:bodyPr>
          <a:lstStyle>
            <a:lvl1pPr marL="0" indent="0">
              <a:spcAft>
                <a:spcPts val="0"/>
              </a:spcAft>
              <a:buNone/>
              <a:defRPr sz="27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1072184" y="327385"/>
            <a:ext cx="10958640" cy="1027283"/>
          </a:xfrm>
        </p:spPr>
        <p:txBody>
          <a:bodyPr anchor="t"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243794793"/>
      </p:ext>
    </p:extLst>
  </p:cSld>
  <p:clrMapOvr>
    <a:masterClrMapping/>
  </p:clrMapOvr>
  <p:transition spd="med">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7"/>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43" indent="0">
              <a:buFontTx/>
              <a:buNone/>
              <a:defRPr/>
            </a:lvl2pPr>
            <a:lvl3pPr marL="1218885" indent="0">
              <a:buFontTx/>
              <a:buNone/>
              <a:defRPr/>
            </a:lvl3pPr>
            <a:lvl4pPr marL="1828328" indent="0">
              <a:buFontTx/>
              <a:buNone/>
              <a:defRPr/>
            </a:lvl4pPr>
            <a:lvl5pPr marL="2437771"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969875055"/>
      </p:ext>
    </p:extLst>
  </p:cSld>
  <p:clrMapOvr>
    <a:masterClrMapping/>
  </p:clrMapOvr>
  <p:transition spd="med">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90"/>
            <a:ext cx="10969924" cy="1025071"/>
          </a:xfrm>
        </p:spPr>
        <p:txBody>
          <a:bodyPr/>
          <a:lstStyle/>
          <a:p>
            <a:r>
              <a:rPr lang="en-US" smtClean="0"/>
              <a:t>Click to edit Master title style</a:t>
            </a:r>
            <a:endParaRPr lang="en-US" dirty="0"/>
          </a:p>
        </p:txBody>
      </p:sp>
      <p:sp>
        <p:nvSpPr>
          <p:cNvPr id="6" name="Content Placeholder 5"/>
          <p:cNvSpPr>
            <a:spLocks noGrp="1"/>
          </p:cNvSpPr>
          <p:nvPr>
            <p:ph sz="quarter" idx="12"/>
          </p:nvPr>
        </p:nvSpPr>
        <p:spPr>
          <a:xfrm>
            <a:off x="1072183" y="1358904"/>
            <a:ext cx="10969943" cy="461434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4"/>
          <p:cNvSpPr>
            <a:spLocks noGrp="1"/>
          </p:cNvSpPr>
          <p:nvPr>
            <p:ph type="body" sz="quarter" idx="13"/>
          </p:nvPr>
        </p:nvSpPr>
        <p:spPr>
          <a:xfrm>
            <a:off x="1072183" y="800808"/>
            <a:ext cx="10969943" cy="406400"/>
          </a:xfrm>
        </p:spPr>
        <p:txBody>
          <a:bodyPr>
            <a:noAutofit/>
          </a:bodyPr>
          <a:lstStyle>
            <a:lvl1pPr marL="0" indent="0">
              <a:spcAft>
                <a:spcPts val="0"/>
              </a:spcAft>
              <a:buFontTx/>
              <a:buNone/>
              <a:defRPr sz="2700">
                <a:solidFill>
                  <a:schemeClr val="accent1"/>
                </a:solidFill>
              </a:defRPr>
            </a:lvl1pPr>
            <a:lvl2pPr marL="609392" indent="0">
              <a:buFontTx/>
              <a:buNone/>
              <a:defRPr/>
            </a:lvl2pPr>
            <a:lvl3pPr marL="1218784" indent="0">
              <a:buFontTx/>
              <a:buNone/>
              <a:defRPr/>
            </a:lvl3pPr>
            <a:lvl4pPr marL="1828176" indent="0">
              <a:buFontTx/>
              <a:buNone/>
              <a:defRPr/>
            </a:lvl4pPr>
            <a:lvl5pPr marL="2437568"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3624693213"/>
      </p:ext>
    </p:extLst>
  </p:cSld>
  <p:clrMapOvr>
    <a:masterClrMapping/>
  </p:clrMapOvr>
  <p:transition spd="med">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77103" y="1552230"/>
            <a:ext cx="10544603" cy="4396316"/>
          </a:xfrm>
        </p:spPr>
        <p:txBody>
          <a:bodyPr/>
          <a:lstStyle>
            <a:lvl1pPr>
              <a:defRPr sz="3200"/>
            </a:lvl1pPr>
            <a:lvl2pPr>
              <a:defRPr sz="27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hasCustomPrompt="1"/>
          </p:nvPr>
        </p:nvSpPr>
        <p:spPr>
          <a:xfrm>
            <a:off x="1077105" y="878140"/>
            <a:ext cx="10849323" cy="424921"/>
          </a:xfrm>
        </p:spPr>
        <p:txBody>
          <a:bodyPr/>
          <a:lstStyle>
            <a:lvl1pPr marL="0" indent="0">
              <a:buNone/>
              <a:defRPr sz="3200">
                <a:solidFill>
                  <a:schemeClr val="tx2"/>
                </a:solidFill>
              </a:defRPr>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dirty="0" smtClean="0"/>
              <a:t>Click to edit Subtitle</a:t>
            </a:r>
          </a:p>
        </p:txBody>
      </p:sp>
    </p:spTree>
    <p:extLst>
      <p:ext uri="{BB962C8B-B14F-4D97-AF65-F5344CB8AC3E}">
        <p14:creationId xmlns:p14="http://schemas.microsoft.com/office/powerpoint/2010/main" val="2788778642"/>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10/18/2018</a:t>
            </a:fld>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spTree>
    <p:extLst>
      <p:ext uri="{BB962C8B-B14F-4D97-AF65-F5344CB8AC3E}">
        <p14:creationId xmlns:p14="http://schemas.microsoft.com/office/powerpoint/2010/main" val="37550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10/18/2018</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0352" y="6263640"/>
            <a:ext cx="1625138" cy="594359"/>
          </a:xfrm>
          <a:prstGeom prst="rect">
            <a:avLst/>
          </a:prstGeom>
        </p:spPr>
      </p:pic>
    </p:spTree>
    <p:extLst>
      <p:ext uri="{BB962C8B-B14F-4D97-AF65-F5344CB8AC3E}">
        <p14:creationId xmlns:p14="http://schemas.microsoft.com/office/powerpoint/2010/main" val="201581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10/18/2018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Box 6">
            <a:extLst>
              <a:ext uri="{FF2B5EF4-FFF2-40B4-BE49-F238E27FC236}">
                <a16:creationId xmlns:a16="http://schemas.microsoft.com/office/drawing/2014/main" id="{754664D9-4F7C-4147-8843-12FA670B9540}"/>
              </a:ext>
            </a:extLst>
          </p:cNvPr>
          <p:cNvSpPr txBox="1"/>
          <p:nvPr userDrawn="1"/>
        </p:nvSpPr>
        <p:spPr>
          <a:xfrm>
            <a:off x="6362299" y="6631806"/>
            <a:ext cx="0" cy="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111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10/18/2018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94974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pPr/>
              <a:t>10/18/2018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888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10/18/2018</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08322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type="secHead" preserve="1">
  <p:cSld name="OOW SF17 TiOOW SF17 Section Header with Red Graphic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2018,</a:t>
            </a:r>
            <a:r>
              <a:rPr sz="850" dirty="0">
                <a:solidFill>
                  <a:srgbClr val="5F5F5F"/>
                </a:solidFill>
              </a:rPr>
              <a:t> Oracle and/or its affiliates. All rights reserved.  |</a:t>
            </a:r>
          </a:p>
        </p:txBody>
      </p:sp>
    </p:spTree>
    <p:extLst>
      <p:ext uri="{BB962C8B-B14F-4D97-AF65-F5344CB8AC3E}">
        <p14:creationId xmlns:p14="http://schemas.microsoft.com/office/powerpoint/2010/main" val="1524677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18145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372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62427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400494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6113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2530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61531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23348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a:t>XX</a:t>
            </a:r>
          </a:p>
        </p:txBody>
      </p:sp>
    </p:spTree>
    <p:extLst>
      <p:ext uri="{BB962C8B-B14F-4D97-AF65-F5344CB8AC3E}">
        <p14:creationId xmlns:p14="http://schemas.microsoft.com/office/powerpoint/2010/main" val="33509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1806" y="2590800"/>
            <a:ext cx="11211782" cy="601133"/>
          </a:xfrm>
        </p:spPr>
        <p:txBody>
          <a:bodyPr anchor="b"/>
          <a:lstStyle>
            <a:lvl1pPr algn="l">
              <a:defRPr sz="3700" b="0" cap="none">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73088" y="3471335"/>
            <a:ext cx="11227670" cy="596636"/>
          </a:xfrm>
        </p:spPr>
        <p:txBody>
          <a:bodyPr/>
          <a:lstStyle>
            <a:lvl1pPr marL="0" indent="0">
              <a:buNone/>
              <a:defRPr sz="3200" b="0">
                <a:latin typeface="Arial" pitchFamily="34" charset="0"/>
                <a:cs typeface="Arial" pitchFamily="34" charset="0"/>
              </a:defRPr>
            </a:lvl1pPr>
            <a:lvl2pPr marL="426645" indent="0">
              <a:buNone/>
              <a:defRPr sz="1700"/>
            </a:lvl2pPr>
            <a:lvl3pPr marL="853291" indent="0">
              <a:buNone/>
              <a:defRPr sz="1500"/>
            </a:lvl3pPr>
            <a:lvl4pPr marL="1279936" indent="0">
              <a:buNone/>
              <a:defRPr sz="1300"/>
            </a:lvl4pPr>
            <a:lvl5pPr marL="1706581" indent="0">
              <a:buNone/>
              <a:defRPr sz="1300"/>
            </a:lvl5pPr>
            <a:lvl6pPr marL="2133227" indent="0">
              <a:buNone/>
              <a:defRPr sz="1300"/>
            </a:lvl6pPr>
            <a:lvl7pPr marL="2559872" indent="0">
              <a:buNone/>
              <a:defRPr sz="1300"/>
            </a:lvl7pPr>
            <a:lvl8pPr marL="2986517" indent="0">
              <a:buNone/>
              <a:defRPr sz="1300"/>
            </a:lvl8pPr>
            <a:lvl9pPr marL="3413163" indent="0">
              <a:buNone/>
              <a:defRPr sz="1300"/>
            </a:lvl9pPr>
          </a:lstStyle>
          <a:p>
            <a:pPr lvl="0"/>
            <a:r>
              <a:rPr lang="en-US" dirty="0" smtClean="0"/>
              <a:t>Click to edit Master text styles</a:t>
            </a:r>
          </a:p>
        </p:txBody>
      </p:sp>
      <p:sp>
        <p:nvSpPr>
          <p:cNvPr id="4" name="Rectangle 35"/>
          <p:cNvSpPr>
            <a:spLocks noGrp="1" noChangeArrowheads="1"/>
          </p:cNvSpPr>
          <p:nvPr>
            <p:ph type="sldNum" sz="quarter" idx="10"/>
          </p:nvPr>
        </p:nvSpPr>
        <p:spPr>
          <a:ln/>
        </p:spPr>
        <p:txBody>
          <a:bodyPr/>
          <a:lstStyle>
            <a:lvl1pPr>
              <a:defRPr/>
            </a:lvl1pPr>
          </a:lstStyle>
          <a:p>
            <a:pPr>
              <a:defRPr/>
            </a:pPr>
            <a:fld id="{D5ED70C3-D888-419B-9F5B-ADB093ADFCB5}"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pPr/>
              <a:t>10/18/2018</a:t>
            </a:fld>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51660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10/18/2018</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7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10/18/2018</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7879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10/18/2018</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9997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6311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3459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2952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10/18/2018</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3740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10/18/2018</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42844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10/18/2018</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6947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pPr/>
              <a:t>10/18/2018</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2955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userDrawn="1"/>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Tree>
    <p:extLst>
      <p:ext uri="{BB962C8B-B14F-4D97-AF65-F5344CB8AC3E}">
        <p14:creationId xmlns:p14="http://schemas.microsoft.com/office/powerpoint/2010/main" val="137818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latin typeface="Calibri"/>
              </a:rPr>
              <a:pPr/>
              <a:t>10/18/2018</a:t>
            </a:fld>
            <a:endParaRPr lang="en-US" dirty="0">
              <a:solidFill>
                <a:srgbClr val="58595B"/>
              </a:solidFill>
              <a:latin typeface="Calibri"/>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2018,</a:t>
            </a:r>
            <a:r>
              <a:rPr sz="850" dirty="0">
                <a:solidFill>
                  <a:srgbClr val="58595B"/>
                </a:solidFill>
                <a:latin typeface="Calibri"/>
              </a:rPr>
              <a:t> Oracle and/or its affiliates. All rights reserved.  |</a:t>
            </a:r>
          </a:p>
        </p:txBody>
      </p:sp>
    </p:spTree>
    <p:extLst>
      <p:ext uri="{BB962C8B-B14F-4D97-AF65-F5344CB8AC3E}">
        <p14:creationId xmlns:p14="http://schemas.microsoft.com/office/powerpoint/2010/main" val="28799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152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10/18/2018</a:t>
            </a:fld>
            <a:endParaRPr dirty="0">
              <a:solidFill>
                <a:srgbClr val="58595B"/>
              </a:solidFill>
            </a:endParaRPr>
          </a:p>
        </p:txBody>
      </p:sp>
      <p:sp>
        <p:nvSpPr>
          <p:cNvPr id="4" name="Footer Placeholder 3"/>
          <p:cNvSpPr>
            <a:spLocks noGrp="1"/>
          </p:cNvSpPr>
          <p:nvPr>
            <p:ph type="ftr" sz="quarter" idx="11"/>
          </p:nvPr>
        </p:nvSpPr>
        <p:spPr>
          <a:xfrm>
            <a:off x="8621423" y="6556248"/>
            <a:ext cx="2743200"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210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072183" y="1358904"/>
            <a:ext cx="10969943" cy="46143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4"/>
          <p:cNvSpPr>
            <a:spLocks noGrp="1"/>
          </p:cNvSpPr>
          <p:nvPr>
            <p:ph type="body" sz="quarter" idx="13"/>
          </p:nvPr>
        </p:nvSpPr>
        <p:spPr>
          <a:xfrm>
            <a:off x="1072183" y="800808"/>
            <a:ext cx="10969943" cy="406400"/>
          </a:xfrm>
        </p:spPr>
        <p:txBody>
          <a:bodyPr>
            <a:noAutofit/>
          </a:bodyPr>
          <a:lstStyle>
            <a:lvl1pPr marL="0" indent="0">
              <a:spcAft>
                <a:spcPts val="0"/>
              </a:spcAft>
              <a:buFontTx/>
              <a:buNone/>
              <a:defRPr sz="2700">
                <a:solidFill>
                  <a:schemeClr val="accent1"/>
                </a:solidFill>
              </a:defRPr>
            </a:lvl1pPr>
            <a:lvl2pPr marL="609392" indent="0">
              <a:buFontTx/>
              <a:buNone/>
              <a:defRPr/>
            </a:lvl2pPr>
            <a:lvl3pPr marL="1218784" indent="0">
              <a:buFontTx/>
              <a:buNone/>
              <a:defRPr/>
            </a:lvl3pPr>
            <a:lvl4pPr marL="1828176" indent="0">
              <a:buFontTx/>
              <a:buNone/>
              <a:defRPr/>
            </a:lvl4pPr>
            <a:lvl5pPr marL="2437568" indent="0">
              <a:buFontTx/>
              <a:buNone/>
              <a:defRPr/>
            </a:lvl5pPr>
          </a:lstStyle>
          <a:p>
            <a:pPr lvl="0"/>
            <a:r>
              <a:rPr lang="en-US" dirty="0"/>
              <a:t>Click to edit Master text styles</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041597"/>
      </p:ext>
    </p:extLst>
  </p:cSld>
  <p:clrMapOvr>
    <a:masterClrMapping/>
  </p:clrMapOvr>
  <p:transition spd="med">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7"/>
            <a:ext cx="10969924" cy="541860"/>
          </a:xfrm>
        </p:spPr>
        <p:txBody>
          <a:bodyPr anchor="t" anchorCtr="0"/>
          <a:lstStyle/>
          <a:p>
            <a:r>
              <a:rPr lang="en-US" dirty="0"/>
              <a:t>Click to edit Master title style</a:t>
            </a:r>
            <a:br>
              <a:rPr lang="en-US" dirty="0"/>
            </a:b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17" indent="0">
              <a:buFontTx/>
              <a:buNone/>
              <a:defRPr/>
            </a:lvl2pPr>
            <a:lvl3pPr marL="1218835" indent="0">
              <a:buFontTx/>
              <a:buNone/>
              <a:defRPr/>
            </a:lvl3pPr>
            <a:lvl4pPr marL="1828252" indent="0">
              <a:buFontTx/>
              <a:buNone/>
              <a:defRPr/>
            </a:lvl4pPr>
            <a:lvl5pPr marL="2437669" indent="0">
              <a:buFontTx/>
              <a:buNone/>
              <a:defRPr/>
            </a:lvl5pPr>
          </a:lstStyle>
          <a:p>
            <a:pPr lvl="0"/>
            <a:r>
              <a:rPr lang="en-US"/>
              <a:t>Click to edit Master text styles</a:t>
            </a:r>
          </a:p>
        </p:txBody>
      </p:sp>
    </p:spTree>
    <p:extLst>
      <p:ext uri="{BB962C8B-B14F-4D97-AF65-F5344CB8AC3E}">
        <p14:creationId xmlns:p14="http://schemas.microsoft.com/office/powerpoint/2010/main" val="318352100"/>
      </p:ext>
    </p:extLst>
  </p:cSld>
  <p:clrMapOvr>
    <a:masterClrMapping/>
  </p:clrMapOvr>
  <p:transition spd="med">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B0592DB-01ED-A44A-830D-2A57CD1AF06B}"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73886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D813C46-5AAA-0045-A784-1D6C400A7C04}"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8962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8EA2FC9-FB8E-5643-A6BA-BB418325CE56}"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8595B"/>
                </a:solidFill>
                <a:effectLst/>
                <a:uLnTx/>
                <a:uFillTx/>
                <a:latin typeface="Calibri"/>
                <a:ea typeface="+mn-ea"/>
                <a:cs typeface="+mn-cs"/>
              </a:rPr>
              <a:t>2017 </a:t>
            </a:r>
            <a:r>
              <a:rPr kumimoji="0" sz="850" b="0" i="0" u="none" strike="noStrike" kern="1200" cap="none" spc="0" normalizeH="0" baseline="0" noProof="0" dirty="0" smtClean="0">
                <a:ln>
                  <a:noFill/>
                </a:ln>
                <a:solidFill>
                  <a:srgbClr val="58595B"/>
                </a:solidFill>
                <a:effectLst/>
                <a:uLnTx/>
                <a:uFillTx/>
                <a:latin typeface="Calibri"/>
                <a:ea typeface="+mn-ea"/>
                <a:cs typeface="+mn-cs"/>
              </a:rPr>
              <a:t> </a:t>
            </a:r>
            <a:r>
              <a:rPr kumimoji="0" sz="850" b="0" i="0" u="none" strike="noStrike" kern="1200" cap="none" spc="0" normalizeH="0" baseline="0" noProof="0" dirty="0">
                <a:ln>
                  <a:noFill/>
                </a:ln>
                <a:solidFill>
                  <a:srgbClr val="58595B"/>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8595B"/>
                </a:solidFill>
                <a:effectLst/>
                <a:uLnTx/>
                <a:uFillTx/>
                <a:latin typeface="Calibri"/>
                <a:ea typeface="+mn-ea"/>
                <a:cs typeface="+mn-cs"/>
              </a:rPr>
              <a:t>|</a:t>
            </a:r>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9706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8EA2FC9-FB8E-5643-A6BA-BB418325CE56}"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2017,</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03494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8EA2FC9-FB8E-5643-A6BA-BB418325CE56}"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2017,</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15895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E9D4F83-0EF6-4A4D-9FC0-F03FA2077ACD}"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191822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E9D4F83-0EF6-4A4D-9FC0-F03FA2077ACD}"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244422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8EA2FC9-FB8E-5643-A6BA-BB418325CE56}"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87264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E9D4F83-0EF6-4A4D-9FC0-F03FA2077ACD}"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5943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190EDF2-7744-3443-B3CB-57655E386FA4}" type="datetime1">
              <a:rPr kumimoji="0" lang="en-US" sz="8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FFFFF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FFFFFF"/>
                </a:solidFill>
                <a:effectLst/>
                <a:uLnTx/>
                <a:uFillTx/>
                <a:latin typeface="Calibri"/>
                <a:ea typeface="+mn-ea"/>
                <a:cs typeface="+mn-cs"/>
              </a:rPr>
              <a:t>2016,</a:t>
            </a:r>
            <a:r>
              <a:rPr kumimoji="0" sz="850" b="0" i="0" u="none" strike="noStrike" kern="1200" cap="none" spc="0" normalizeH="0" baseline="0" noProof="0" dirty="0" smtClean="0">
                <a:ln>
                  <a:noFill/>
                </a:ln>
                <a:solidFill>
                  <a:srgbClr val="FFFFFF"/>
                </a:solidFill>
                <a:effectLst/>
                <a:uLnTx/>
                <a:uFillTx/>
                <a:latin typeface="Calibri"/>
                <a:ea typeface="+mn-ea"/>
                <a:cs typeface="+mn-cs"/>
              </a:rPr>
              <a:t> </a:t>
            </a:r>
            <a:r>
              <a:rPr kumimoji="0" sz="850" b="0" i="0" u="none" strike="noStrike" kern="1200" cap="none" spc="0" normalizeH="0" baseline="0" noProof="0" dirty="0">
                <a:ln>
                  <a:noFill/>
                </a:ln>
                <a:solidFill>
                  <a:srgbClr val="FFFFF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FFFFFF"/>
                </a:solidFill>
                <a:effectLst/>
                <a:uLnTx/>
                <a:uFillTx/>
                <a:latin typeface="Calibri"/>
                <a:ea typeface="+mn-ea"/>
                <a:cs typeface="+mn-cs"/>
              </a:rPr>
              <a:t>|</a:t>
            </a:r>
            <a:endParaRPr kumimoji="0" sz="85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319219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26090-F7DD-7C47-A7A5-57C7ADACE0E5}"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72912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6FA26-999E-144A-B9D6-0275E6EB9A15}"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6202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54D1DD-7A94-3A44-A2B9-66FA7B1686B1}"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68033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10/18/2018</a:t>
            </a:fld>
            <a:endParaRPr lang="en-US" dirty="0"/>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4225693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37643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F7589B-9BD6-8B45-A3F1-2069890F0F33}"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7679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E93B6AA-E2AA-5745-8131-720DFC68D31C}"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2017,</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90950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216978-AAC9-904E-ABF1-80828AE7CA12}"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65385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05984-D551-B648-83CC-28ABAB9E27F3}"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96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5FA284-DFBA-B546-A779-7827ED570E32}"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7320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CFA18C-E322-D848-90AE-048444F05653}"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66298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23F527-3A46-1444-AC47-E74332FAE46E}"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12839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F5459C-11CD-4246-BAA2-A0CD8B7930CF}"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69982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a:t>
            </a:r>
            <a:r>
              <a:rPr sz="2400" dirty="0" smtClean="0">
                <a:solidFill>
                  <a:srgbClr val="58595B"/>
                </a:solidFill>
              </a:rPr>
              <a:t>following is </a:t>
            </a:r>
            <a:r>
              <a:rPr sz="2400" dirty="0">
                <a:solidFill>
                  <a:srgbClr val="58595B"/>
                </a:solidFill>
              </a:rPr>
              <a:t>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3641-39FE-9941-B493-4C6CA22258AD}"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96263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6E0838-3E10-424A-93AC-472DD16011EC}"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8667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2A62B-A9A1-BD4B-8067-86DD35117CEE}"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312944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FFFBC-830B-BE48-A60F-3A3B7341FF90}"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3662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39A174-1ADF-1E48-B6DD-36515CA54732}"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120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9DE5E5-CA66-5940-9D1C-9F6D8D7529FE}"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5715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9AFBF-606B-E543-8502-3BFA1F086CBC}"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16467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AF893-3E10-FD41-AEC9-8B3D0A4A1856}"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22890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325C25-20DE-A84C-A42C-F77161DB4A96}"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58344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5EB4F4-FDFD-ED43-860C-BD557FEEC804}"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89082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10/18/2018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40CA68-5E1D-2648-A796-3AC679BBE128}"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2949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8B655-5B37-774F-952B-2EF42A453626}"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3742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3E8679-970F-0E44-9FB8-4B88F38302EF}"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8595B"/>
                </a:solidFill>
                <a:effectLst/>
                <a:uLnTx/>
                <a:uFillTx/>
                <a:latin typeface="Calibri"/>
                <a:ea typeface="+mn-ea"/>
                <a:cs typeface="+mn-cs"/>
              </a:rPr>
              <a:t>Confidential – Oracle Internal/Restricted/Highly Restricted</a:t>
            </a:r>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sz="1800" b="0" i="0" u="none" strike="noStrike" kern="1200" cap="none" spc="0" normalizeH="0" baseline="0" noProof="0">
                <a:ln>
                  <a:noFill/>
                </a:ln>
                <a:solidFill>
                  <a:srgbClr val="58595B"/>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2203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482C15-144D-5047-A5F1-7D99D84BBFB0}"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8595B"/>
                </a:solidFill>
                <a:effectLst/>
                <a:uLnTx/>
                <a:uFillTx/>
                <a:latin typeface="Calibri"/>
                <a:ea typeface="+mn-ea"/>
                <a:cs typeface="+mn-cs"/>
              </a:rPr>
              <a:t>Confidential – Oracle Internal/Restricted/Highly Restricted</a:t>
            </a:r>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sz="1800" b="0" i="0" u="none" strike="noStrike" kern="1200" cap="none" spc="0" normalizeH="0" baseline="0" noProof="0">
                <a:ln>
                  <a:noFill/>
                </a:ln>
                <a:solidFill>
                  <a:srgbClr val="58595B"/>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03851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68280-77B5-7046-8002-0C2A6FF60231}"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8595B"/>
                </a:solidFill>
                <a:effectLst/>
                <a:uLnTx/>
                <a:uFillTx/>
                <a:latin typeface="Calibri"/>
                <a:ea typeface="+mn-ea"/>
                <a:cs typeface="+mn-cs"/>
              </a:rPr>
              <a:t>Confidential – Oracle Internal/Restricted/Highly Restricted</a:t>
            </a:r>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sz="1800" b="0" i="0" u="none" strike="noStrike" kern="1200" cap="none" spc="0" normalizeH="0" baseline="0" noProof="0">
                <a:ln>
                  <a:noFill/>
                </a:ln>
                <a:solidFill>
                  <a:srgbClr val="58595B"/>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12269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15" name="Group 14"/>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pic>
        <p:nvPicPr>
          <p:cNvPr id="23" name="Picture 22"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061FBC3-B3BC-0343-8C44-083187317F83}" type="datetime1">
              <a:rPr kumimoji="0" lang="en-US" sz="85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F5F5F"/>
              </a:solidFill>
              <a:effectLst/>
              <a:uLnTx/>
              <a:uFillTx/>
              <a:latin typeface="Calibri"/>
              <a:ea typeface="+mn-ea"/>
              <a:cs typeface="+mn-cs"/>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F5F5F"/>
                </a:solidFill>
                <a:effectLst/>
                <a:uLnTx/>
                <a:uFillTx/>
                <a:latin typeface="Calibri"/>
                <a:ea typeface="+mn-ea"/>
                <a:cs typeface="+mn-cs"/>
              </a:rPr>
              <a:t>Confidential – Oracle Internal/Restricted/Highly Restricted</a:t>
            </a:r>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lvl1pPr>
              <a:defRPr>
                <a:solidFill>
                  <a:srgbClr val="5F5F5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1800" b="0" i="0" u="none" strike="noStrike" kern="1200" cap="none" spc="0" normalizeH="0" baseline="0" noProof="0" smtClean="0">
                <a:ln>
                  <a:noFill/>
                </a:ln>
                <a:solidFill>
                  <a:srgbClr val="5F5F5F"/>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F5F5F"/>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F5F5F"/>
                </a:solidFill>
                <a:effectLst/>
                <a:uLnTx/>
                <a:uFillTx/>
                <a:latin typeface="Calibri"/>
                <a:ea typeface="+mn-ea"/>
                <a:cs typeface="+mn-cs"/>
              </a:rPr>
              <a:t>2016,</a:t>
            </a:r>
            <a:r>
              <a:rPr kumimoji="0" sz="850" b="0" i="0" u="none" strike="noStrike" kern="1200" cap="none" spc="0" normalizeH="0" baseline="0" noProof="0" dirty="0" smtClean="0">
                <a:ln>
                  <a:noFill/>
                </a:ln>
                <a:solidFill>
                  <a:srgbClr val="5F5F5F"/>
                </a:solidFill>
                <a:effectLst/>
                <a:uLnTx/>
                <a:uFillTx/>
                <a:latin typeface="Calibri"/>
                <a:ea typeface="+mn-ea"/>
                <a:cs typeface="+mn-cs"/>
              </a:rPr>
              <a:t> </a:t>
            </a:r>
            <a:r>
              <a:rPr kumimoji="0" sz="850" b="0" i="0" u="none" strike="noStrike" kern="1200" cap="none" spc="0" normalizeH="0" baseline="0" noProof="0" dirty="0">
                <a:ln>
                  <a:noFill/>
                </a:ln>
                <a:solidFill>
                  <a:srgbClr val="5F5F5F"/>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F5F5F"/>
                </a:solidFill>
                <a:effectLst/>
                <a:uLnTx/>
                <a:uFillTx/>
                <a:latin typeface="Calibri"/>
                <a:ea typeface="+mn-ea"/>
                <a:cs typeface="+mn-cs"/>
              </a:rPr>
              <a:t>|</a:t>
            </a:r>
            <a:endParaRPr kumimoji="0" sz="85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328756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7E3EDE-07F9-F543-A57F-B068A6C6C2E7}"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3200" b="0" i="0" u="none" strike="noStrike" kern="1200" cap="none" spc="0" normalizeH="0" baseline="0" noProof="0" dirty="0">
                <a:ln>
                  <a:noFill/>
                </a:ln>
                <a:solidFill>
                  <a:srgbClr val="58595B"/>
                </a:solidFill>
                <a:effectLst/>
                <a:uLnTx/>
                <a:uFillTx/>
                <a:latin typeface="Calibri"/>
                <a:ea typeface="+mn-ea"/>
                <a:cs typeface="+mn-cs"/>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2400" b="0" i="0" u="none" strike="noStrike" kern="1200" cap="none" spc="0" normalizeH="0" baseline="0" noProof="0" dirty="0">
                <a:ln>
                  <a:noFill/>
                </a:ln>
                <a:solidFill>
                  <a:srgbClr val="58595B"/>
                </a:solidFill>
                <a:effectLst/>
                <a:uLnTx/>
                <a:uFillTx/>
                <a:latin typeface="Calibri"/>
                <a:ea typeface="+mn-ea"/>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86526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F0846-A068-BC48-8252-2B37F39F59F8}"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3200" b="0" i="0" u="none" strike="noStrike" kern="1200" cap="none" spc="0" normalizeH="0" baseline="0" noProof="0" dirty="0">
                <a:ln>
                  <a:noFill/>
                </a:ln>
                <a:solidFill>
                  <a:srgbClr val="58595B"/>
                </a:solidFill>
                <a:effectLst/>
                <a:uLnTx/>
                <a:uFillTx/>
                <a:latin typeface="Calibri"/>
                <a:ea typeface="+mn-ea"/>
                <a:cs typeface="+mn-cs"/>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sz="2400" b="0" i="0" u="none" strike="noStrike" kern="1200" cap="none" spc="0" normalizeH="0" baseline="0" noProof="0" dirty="0">
                <a:ln>
                  <a:noFill/>
                </a:ln>
                <a:solidFill>
                  <a:srgbClr val="58595B"/>
                </a:solidFill>
                <a:effectLst/>
                <a:uLnTx/>
                <a:uFillTx/>
                <a:latin typeface="Calibri"/>
                <a:ea typeface="+mn-ea"/>
                <a:cs typeface="+mn-cs"/>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57652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BD323E-1AA8-9945-A9F0-CB54A017EE50}"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09526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01258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10/18/2018</a:t>
            </a:fld>
            <a:endParaRPr dirty="0">
              <a:solidFill>
                <a:srgbClr val="58595B"/>
              </a:solidFill>
            </a:endParaRPr>
          </a:p>
        </p:txBody>
      </p:sp>
      <p:sp>
        <p:nvSpPr>
          <p:cNvPr id="3" name="Footer Placeholder 2"/>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7FD4AC-A98F-AB42-882B-C012365E1081}"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26207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276A67-317E-FC4B-BB72-4636858DDF23}"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srgbClr val="58595B"/>
                </a:solidFill>
                <a:effectLst/>
                <a:uLnTx/>
                <a:uFillTx/>
                <a:latin typeface="Calibri"/>
                <a:ea typeface="+mn-ea"/>
                <a:cs typeface="+mn-cs"/>
              </a:rPr>
              <a:t>Confidential – Oracle Internal/Restricted/Highly Restricted</a:t>
            </a:r>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11276011" y="6556248"/>
            <a:ext cx="38166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sz="1800" b="0" i="0" u="none" strike="noStrike" kern="1200" cap="none" spc="0" normalizeH="0" baseline="0" noProof="0">
                <a:ln>
                  <a:noFill/>
                </a:ln>
                <a:solidFill>
                  <a:srgbClr val="58595B"/>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07583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10/18/2018</a:t>
            </a:fld>
            <a:endParaRPr lang="en-US">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lang="en-US">
              <a:solidFill>
                <a:srgbClr val="58595B"/>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10/18/2018</a:t>
            </a:fld>
            <a:endParaRPr dirty="0">
              <a:solidFill>
                <a:srgbClr val="58595B"/>
              </a:solidFill>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4937" y="1210729"/>
            <a:ext cx="5135593" cy="553496"/>
          </a:xfrm>
        </p:spPr>
        <p:txBody>
          <a:bodyPr anchor="b"/>
          <a:lstStyle>
            <a:lvl1pPr marL="0" indent="0" algn="ctr">
              <a:buNone/>
              <a:defRPr sz="2700" b="1">
                <a:latin typeface="Arial" pitchFamily="34" charset="0"/>
                <a:cs typeface="Arial" pitchFamily="34" charset="0"/>
              </a:defRPr>
            </a:lvl1pPr>
            <a:lvl2pPr marL="426645" indent="0">
              <a:buNone/>
              <a:defRPr sz="1900" b="1"/>
            </a:lvl2pPr>
            <a:lvl3pPr marL="853291" indent="0">
              <a:buNone/>
              <a:defRPr sz="1700" b="1"/>
            </a:lvl3pPr>
            <a:lvl4pPr marL="1279936" indent="0">
              <a:buNone/>
              <a:defRPr sz="1500" b="1"/>
            </a:lvl4pPr>
            <a:lvl5pPr marL="1706581" indent="0">
              <a:buNone/>
              <a:defRPr sz="1500" b="1"/>
            </a:lvl5pPr>
            <a:lvl6pPr marL="2133227" indent="0">
              <a:buNone/>
              <a:defRPr sz="1500" b="1"/>
            </a:lvl6pPr>
            <a:lvl7pPr marL="2559872" indent="0">
              <a:buNone/>
              <a:defRPr sz="1500" b="1"/>
            </a:lvl7pPr>
            <a:lvl8pPr marL="2986517" indent="0">
              <a:buNone/>
              <a:defRPr sz="1500" b="1"/>
            </a:lvl8pPr>
            <a:lvl9pPr marL="3413163" indent="0">
              <a:buNone/>
              <a:defRPr sz="1500" b="1"/>
            </a:lvl9pPr>
          </a:lstStyle>
          <a:p>
            <a:pPr lvl="0"/>
            <a:r>
              <a:rPr lang="en-US" dirty="0" smtClean="0"/>
              <a:t>Click to edit Master text styles</a:t>
            </a:r>
          </a:p>
        </p:txBody>
      </p:sp>
      <p:sp>
        <p:nvSpPr>
          <p:cNvPr id="4" name="Content Placeholder 3"/>
          <p:cNvSpPr>
            <a:spLocks noGrp="1"/>
          </p:cNvSpPr>
          <p:nvPr>
            <p:ph sz="half" idx="2"/>
          </p:nvPr>
        </p:nvSpPr>
        <p:spPr>
          <a:xfrm>
            <a:off x="774937" y="1764225"/>
            <a:ext cx="5135593" cy="4289443"/>
          </a:xfrm>
        </p:spPr>
        <p:txBody>
          <a:bodyPr/>
          <a:lstStyle>
            <a:lvl1pPr>
              <a:defRPr sz="2400">
                <a:latin typeface="Arial" pitchFamily="34" charset="0"/>
                <a:cs typeface="Arial" pitchFamily="34" charset="0"/>
              </a:defRPr>
            </a:lvl1pPr>
            <a:lvl2pPr>
              <a:defRPr sz="2400">
                <a:latin typeface="Arial" pitchFamily="34" charset="0"/>
                <a:cs typeface="Arial" pitchFamily="34" charset="0"/>
              </a:defRPr>
            </a:lvl2pPr>
            <a:lvl3pPr>
              <a:defRPr sz="2100">
                <a:latin typeface="Arial" pitchFamily="34" charset="0"/>
                <a:cs typeface="Arial" pitchFamily="34" charset="0"/>
              </a:defRPr>
            </a:lvl3pPr>
            <a:lvl4pPr>
              <a:defRPr sz="2100">
                <a:latin typeface="Arial" pitchFamily="34" charset="0"/>
                <a:cs typeface="Arial" pitchFamily="34" charset="0"/>
              </a:defRPr>
            </a:lvl4pPr>
            <a:lvl5pPr>
              <a:defRPr sz="1500">
                <a:latin typeface="Arial" pitchFamily="34" charset="0"/>
                <a:cs typeface="Arial" pitchFamily="34" charset="0"/>
              </a:defRPr>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278295" y="1210729"/>
            <a:ext cx="5377269" cy="553496"/>
          </a:xfrm>
        </p:spPr>
        <p:txBody>
          <a:bodyPr anchor="b"/>
          <a:lstStyle>
            <a:lvl1pPr marL="0" indent="0" algn="ctr">
              <a:buNone/>
              <a:defRPr sz="2700" b="1">
                <a:latin typeface="Arial" pitchFamily="34" charset="0"/>
                <a:cs typeface="Arial" pitchFamily="34" charset="0"/>
              </a:defRPr>
            </a:lvl1pPr>
            <a:lvl2pPr marL="426645" indent="0">
              <a:buNone/>
              <a:defRPr sz="1900" b="1"/>
            </a:lvl2pPr>
            <a:lvl3pPr marL="853291" indent="0">
              <a:buNone/>
              <a:defRPr sz="1700" b="1"/>
            </a:lvl3pPr>
            <a:lvl4pPr marL="1279936" indent="0">
              <a:buNone/>
              <a:defRPr sz="1500" b="1"/>
            </a:lvl4pPr>
            <a:lvl5pPr marL="1706581" indent="0">
              <a:buNone/>
              <a:defRPr sz="1500" b="1"/>
            </a:lvl5pPr>
            <a:lvl6pPr marL="2133227" indent="0">
              <a:buNone/>
              <a:defRPr sz="1500" b="1"/>
            </a:lvl6pPr>
            <a:lvl7pPr marL="2559872" indent="0">
              <a:buNone/>
              <a:defRPr sz="1500" b="1"/>
            </a:lvl7pPr>
            <a:lvl8pPr marL="2986517" indent="0">
              <a:buNone/>
              <a:defRPr sz="1500" b="1"/>
            </a:lvl8pPr>
            <a:lvl9pPr marL="3413163" indent="0">
              <a:buNone/>
              <a:defRPr sz="1500" b="1"/>
            </a:lvl9pPr>
          </a:lstStyle>
          <a:p>
            <a:pPr lvl="0"/>
            <a:r>
              <a:rPr lang="en-US" dirty="0" smtClean="0"/>
              <a:t>Click to edit Master text styles</a:t>
            </a:r>
          </a:p>
        </p:txBody>
      </p:sp>
      <p:sp>
        <p:nvSpPr>
          <p:cNvPr id="6" name="Content Placeholder 5"/>
          <p:cNvSpPr>
            <a:spLocks noGrp="1"/>
          </p:cNvSpPr>
          <p:nvPr>
            <p:ph sz="quarter" idx="4"/>
          </p:nvPr>
        </p:nvSpPr>
        <p:spPr>
          <a:xfrm>
            <a:off x="6278295" y="1764227"/>
            <a:ext cx="5402662" cy="4255575"/>
          </a:xfrm>
        </p:spPr>
        <p:txBody>
          <a:bodyPr/>
          <a:lstStyle>
            <a:lvl1pPr>
              <a:defRPr sz="2400">
                <a:latin typeface="Arial" pitchFamily="34" charset="0"/>
                <a:cs typeface="Arial" pitchFamily="34" charset="0"/>
              </a:defRPr>
            </a:lvl1pPr>
            <a:lvl2pPr>
              <a:defRPr sz="2400">
                <a:latin typeface="Arial" pitchFamily="34" charset="0"/>
                <a:cs typeface="Arial" pitchFamily="34" charset="0"/>
              </a:defRPr>
            </a:lvl2pPr>
            <a:lvl3pPr>
              <a:defRPr sz="2100">
                <a:latin typeface="Arial" pitchFamily="34" charset="0"/>
                <a:cs typeface="Arial" pitchFamily="34" charset="0"/>
              </a:defRPr>
            </a:lvl3pPr>
            <a:lvl4pPr>
              <a:defRPr sz="2100">
                <a:latin typeface="Arial" pitchFamily="34" charset="0"/>
                <a:cs typeface="Arial" pitchFamily="34" charset="0"/>
              </a:defRPr>
            </a:lvl4pPr>
            <a:lvl5pPr>
              <a:defRPr sz="1600">
                <a:latin typeface="Arial" pitchFamily="34" charset="0"/>
                <a:cs typeface="Arial" pitchFamily="34" charset="0"/>
              </a:defRPr>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p:nvPr>
        </p:nvSpPr>
        <p:spPr bwMode="auto">
          <a:xfrm>
            <a:off x="761806" y="425449"/>
            <a:ext cx="11033426" cy="603251"/>
          </a:xfrm>
          <a:prstGeom prst="rect">
            <a:avLst/>
          </a:prstGeom>
          <a:noFill/>
          <a:ln w="9525">
            <a:noFill/>
            <a:miter lim="800000"/>
            <a:headEnd/>
            <a:tailEnd/>
          </a:ln>
        </p:spPr>
        <p:txBody>
          <a:bodyPr/>
          <a:lstStyle>
            <a:lvl1pPr>
              <a:defRPr>
                <a:latin typeface="Arial" pitchFamily="34" charset="0"/>
                <a:cs typeface="Arial" pitchFamily="34" charset="0"/>
              </a:defRPr>
            </a:lvl1pPr>
          </a:lstStyle>
          <a:p>
            <a:pPr lvl="0"/>
            <a:r>
              <a:rPr lang="en-US" dirty="0" smtClean="0"/>
              <a:t>Click to edit Master title style</a:t>
            </a:r>
          </a:p>
        </p:txBody>
      </p:sp>
      <p:sp>
        <p:nvSpPr>
          <p:cNvPr id="8" name="Rectangle 35"/>
          <p:cNvSpPr>
            <a:spLocks noGrp="1" noChangeArrowheads="1"/>
          </p:cNvSpPr>
          <p:nvPr>
            <p:ph type="sldNum" sz="quarter" idx="10"/>
          </p:nvPr>
        </p:nvSpPr>
        <p:spPr>
          <a:ln/>
        </p:spPr>
        <p:txBody>
          <a:bodyPr/>
          <a:lstStyle>
            <a:lvl1pPr>
              <a:defRPr/>
            </a:lvl1pPr>
          </a:lstStyle>
          <a:p>
            <a:pPr>
              <a:defRPr/>
            </a:pPr>
            <a:fld id="{DAB377E8-7575-404A-9831-8C1A472A913C}"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New Template_Case Study">
    <p:spTree>
      <p:nvGrpSpPr>
        <p:cNvPr id="1" name=""/>
        <p:cNvGrpSpPr/>
        <p:nvPr/>
      </p:nvGrpSpPr>
      <p:grpSpPr>
        <a:xfrm>
          <a:off x="0" y="0"/>
          <a:ext cx="0" cy="0"/>
          <a:chOff x="0" y="0"/>
          <a:chExt cx="0" cy="0"/>
        </a:xfrm>
      </p:grpSpPr>
      <p:sp>
        <p:nvSpPr>
          <p:cNvPr id="7" name="Rectangle 6"/>
          <p:cNvSpPr/>
          <p:nvPr userDrawn="1"/>
        </p:nvSpPr>
        <p:spPr>
          <a:xfrm>
            <a:off x="-2" y="2288587"/>
            <a:ext cx="5713413" cy="373121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defTabSz="914323"/>
            <a:endParaRPr lang="en-US">
              <a:solidFill>
                <a:srgbClr val="FFFFFF"/>
              </a:solidFill>
            </a:endParaRPr>
          </a:p>
        </p:txBody>
      </p:sp>
      <p:sp>
        <p:nvSpPr>
          <p:cNvPr id="8" name="Rectangle 7"/>
          <p:cNvSpPr/>
          <p:nvPr userDrawn="1"/>
        </p:nvSpPr>
        <p:spPr bwMode="auto">
          <a:xfrm>
            <a:off x="2031" y="1542201"/>
            <a:ext cx="5719945" cy="735097"/>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35" tIns="61368" rIns="122735" bIns="61368" anchor="ctr"/>
          <a:lstStyle/>
          <a:p>
            <a:pPr marL="158710" indent="-158710" algn="ctr" defTabSz="914323">
              <a:defRPr/>
            </a:pPr>
            <a:endParaRPr lang="en-US" sz="5300" b="1" dirty="0">
              <a:solidFill>
                <a:srgbClr val="FFFFFF"/>
              </a:solidFill>
              <a:latin typeface="Arial" pitchFamily="-106" charset="0"/>
              <a:ea typeface="ＭＳ Ｐゴシック" pitchFamily="34" charset="-128"/>
            </a:endParaRPr>
          </a:p>
        </p:txBody>
      </p:sp>
      <p:sp>
        <p:nvSpPr>
          <p:cNvPr id="26" name="Picture Placeholder 25"/>
          <p:cNvSpPr>
            <a:spLocks noGrp="1"/>
          </p:cNvSpPr>
          <p:nvPr>
            <p:ph type="pic" sz="quarter" idx="15" hasCustomPrompt="1"/>
          </p:nvPr>
        </p:nvSpPr>
        <p:spPr>
          <a:xfrm>
            <a:off x="5755834" y="1542197"/>
            <a:ext cx="6432988" cy="39624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1004463" y="2479525"/>
            <a:ext cx="4174673" cy="2849880"/>
          </a:xfrm>
        </p:spPr>
        <p:txBody>
          <a:bodyPr>
            <a:normAutofit/>
          </a:bodyPr>
          <a:lstStyle>
            <a:lvl1pPr>
              <a:defRPr sz="2100"/>
            </a:lvl1pPr>
          </a:lstStyle>
          <a:p>
            <a:pPr lvl="0"/>
            <a:r>
              <a:rPr lang="en-US" smtClean="0"/>
              <a:t>Click to edit Master text styles</a:t>
            </a:r>
          </a:p>
        </p:txBody>
      </p:sp>
      <p:sp>
        <p:nvSpPr>
          <p:cNvPr id="24" name="Text Placeholder 22"/>
          <p:cNvSpPr>
            <a:spLocks noGrp="1"/>
          </p:cNvSpPr>
          <p:nvPr>
            <p:ph type="body" sz="quarter" idx="14" hasCustomPrompt="1"/>
          </p:nvPr>
        </p:nvSpPr>
        <p:spPr bwMode="white">
          <a:xfrm>
            <a:off x="1072182" y="1551497"/>
            <a:ext cx="4548239" cy="725801"/>
          </a:xfrm>
          <a:noFill/>
        </p:spPr>
        <p:txBody>
          <a:bodyPr lIns="0" tIns="0" rIns="0" bIns="0" anchor="ctr" anchorCtr="0">
            <a:noAutofit/>
          </a:bodyPr>
          <a:lstStyle>
            <a:lvl1pPr marL="0" indent="0">
              <a:spcAft>
                <a:spcPts val="0"/>
              </a:spcAft>
              <a:buNone/>
              <a:defRPr sz="27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1072184" y="327385"/>
            <a:ext cx="10958640" cy="1027283"/>
          </a:xfrm>
        </p:spPr>
        <p:txBody>
          <a:bodyPr anchor="t" anchorCtr="0"/>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221898705"/>
      </p:ext>
    </p:extLst>
  </p:cSld>
  <p:clrMapOvr>
    <a:masterClrMapping/>
  </p:clrMapOvr>
  <p:transition spd="med">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7"/>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43" indent="0">
              <a:buFontTx/>
              <a:buNone/>
              <a:defRPr/>
            </a:lvl2pPr>
            <a:lvl3pPr marL="1218885" indent="0">
              <a:buFontTx/>
              <a:buNone/>
              <a:defRPr/>
            </a:lvl3pPr>
            <a:lvl4pPr marL="1828328" indent="0">
              <a:buFontTx/>
              <a:buNone/>
              <a:defRPr/>
            </a:lvl4pPr>
            <a:lvl5pPr marL="2437771"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243335922"/>
      </p:ext>
    </p:extLst>
  </p:cSld>
  <p:clrMapOvr>
    <a:masterClrMapping/>
  </p:clrMapOvr>
  <p:transition spd="med">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10/18/2018</a:t>
            </a:fld>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10/18/2018</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rPr>
              <a:pPr/>
              <a:t>10/18/2018</a:t>
            </a:fld>
            <a:endParaRPr lang="en-US" dirty="0">
              <a:solidFill>
                <a:srgbClr val="58595B"/>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2017 </a:t>
            </a:r>
            <a:r>
              <a:rPr sz="850" dirty="0" smtClean="0">
                <a:solidFill>
                  <a:srgbClr val="58595B"/>
                </a:solidFill>
              </a:rPr>
              <a:t> </a:t>
            </a:r>
            <a:r>
              <a:rPr sz="850" dirty="0">
                <a:solidFill>
                  <a:srgbClr val="58595B"/>
                </a:solidFill>
              </a:rPr>
              <a:t>Oracle and/or its affiliates. All rights reserved.  </a:t>
            </a:r>
            <a:r>
              <a:rPr sz="850" dirty="0" smtClean="0">
                <a:solidFill>
                  <a:srgbClr val="58595B"/>
                </a:solidFill>
              </a:rPr>
              <a:t>|</a:t>
            </a:r>
            <a:endParaRPr sz="850" dirty="0">
              <a:solidFill>
                <a:srgbClr val="58595B"/>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82163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4" y="739775"/>
            <a:ext cx="8187695"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187695"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468244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2017,</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30062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531814" y="739775"/>
            <a:ext cx="804531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804531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04531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2017,</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00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p:cNvSpPr/>
          <p:nvPr userDrawn="1"/>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4" name="Rectangle 13"/>
          <p:cNvSpPr/>
          <p:nvPr userDrawn="1"/>
        </p:nvSpPr>
        <p:spPr bwMode="white">
          <a:xfrm>
            <a:off x="9984628" y="4608094"/>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10056441" y="4815117"/>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295860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5904" cy="6858000"/>
          </a:xfrm>
          <a:prstGeom prst="rect">
            <a:avLst/>
          </a:prstGeom>
        </p:spPr>
      </p:pic>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7" name="Rectangle 16"/>
          <p:cNvSpPr/>
          <p:nvPr userDrawn="1"/>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19"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p14="http://schemas.microsoft.com/office/powerpoint/2010/main" val="2017780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10/18/2018</a:t>
            </a:fld>
            <a:endParaRPr lang="en-US" dirty="0">
              <a:solidFill>
                <a:srgbClr val="FFFFFF"/>
              </a:solidFill>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5"/>
          <p:cNvSpPr>
            <a:spLocks noGrp="1" noChangeArrowheads="1"/>
          </p:cNvSpPr>
          <p:nvPr>
            <p:ph type="sldNum" sz="quarter" idx="10"/>
          </p:nvPr>
        </p:nvSpPr>
        <p:spPr>
          <a:ln/>
        </p:spPr>
        <p:txBody>
          <a:bodyPr/>
          <a:lstStyle>
            <a:lvl1pPr>
              <a:defRPr/>
            </a:lvl1pPr>
          </a:lstStyle>
          <a:p>
            <a:pPr>
              <a:defRPr/>
            </a:pPr>
            <a:fld id="{076EDBF2-B26A-48AE-8870-28B75FC5F3A1}"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451"/>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10/18/2018</a:t>
            </a:fld>
            <a:endParaRPr lang="en-US" dirty="0">
              <a:solidFill>
                <a:srgbClr val="FFFFFF"/>
              </a:solidFill>
            </a:endParaRP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10/18/2018</a:t>
            </a:fld>
            <a:endParaRPr dirty="0">
              <a:solidFill>
                <a:srgbClr val="58595B"/>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10/18/2018</a:t>
            </a:fld>
            <a:endParaRPr dirty="0">
              <a:solidFill>
                <a:srgbClr val="58595B"/>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2"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6028" y="0"/>
            <a:ext cx="11649724" cy="6556247"/>
          </a:xfrm>
          <a:prstGeom prst="rect">
            <a:avLst/>
          </a:prstGeom>
        </p:spPr>
      </p:pic>
    </p:spTree>
    <p:extLst>
      <p:ext uri="{BB962C8B-B14F-4D97-AF65-F5344CB8AC3E}">
        <p14:creationId xmlns:p14="http://schemas.microsoft.com/office/powerpoint/2010/main" val="146040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p:cNvSpPr/>
          <p:nvPr userDrawn="1"/>
        </p:nvSpPr>
        <p:spPr bwMode="hidden">
          <a:xfrm>
            <a:off x="28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028" y="219001"/>
            <a:ext cx="11535344" cy="6488631"/>
          </a:xfrm>
          <a:prstGeom prst="rect">
            <a:avLst/>
          </a:prstGeom>
        </p:spPr>
      </p:pic>
      <p:grpSp>
        <p:nvGrpSpPr>
          <p:cNvPr id="5"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74745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5"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10/18/2018</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2016,</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1806" y="425449"/>
            <a:ext cx="11033426" cy="603251"/>
          </a:xfrm>
        </p:spPr>
        <p:txBody>
          <a:bodyPr/>
          <a:lstStyle/>
          <a:p>
            <a:r>
              <a:rPr lang="en-US" dirty="0" smtClean="0"/>
              <a:t>Click to edit Master title style</a:t>
            </a:r>
            <a:endParaRPr lang="en-US" dirty="0"/>
          </a:p>
        </p:txBody>
      </p:sp>
      <p:sp>
        <p:nvSpPr>
          <p:cNvPr id="3" name="Rectangle 35"/>
          <p:cNvSpPr>
            <a:spLocks noGrp="1" noChangeArrowheads="1"/>
          </p:cNvSpPr>
          <p:nvPr>
            <p:ph type="sldNum" sz="quarter" idx="10"/>
          </p:nvPr>
        </p:nvSpPr>
        <p:spPr>
          <a:ln/>
        </p:spPr>
        <p:txBody>
          <a:bodyPr/>
          <a:lstStyle>
            <a:lvl1pPr>
              <a:defRPr/>
            </a:lvl1pPr>
          </a:lstStyle>
          <a:p>
            <a:pPr>
              <a:defRPr/>
            </a:pPr>
            <a:fld id="{ED0B0119-E86F-4936-98C3-22A308BF7B0D}" type="slidenum">
              <a:rPr lang="en-US"/>
              <a:pPr>
                <a:defRPr/>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10/18/2018</a:t>
            </a:fld>
            <a:endParaRPr dirty="0">
              <a:solidFill>
                <a:srgbClr val="58595B"/>
              </a:solidFill>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10/18/2018</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10/18/2018</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10/18/2018</a:t>
            </a:fld>
            <a:endParaRPr dirty="0">
              <a:solidFill>
                <a:srgbClr val="58595B"/>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10/18/2018</a:t>
            </a:fld>
            <a:endParaRPr dirty="0">
              <a:solidFill>
                <a:srgbClr val="58595B"/>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10/18/2018</a:t>
            </a:fld>
            <a:endParaRPr dirty="0">
              <a:solidFill>
                <a:srgbClr val="58595B"/>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10/18/2018</a:t>
            </a:fld>
            <a:endParaRPr dirty="0">
              <a:solidFill>
                <a:srgbClr val="58595B"/>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10/18/2018</a:t>
            </a:fld>
            <a:endParaRPr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10/18/2018</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761806" y="425449"/>
            <a:ext cx="11033426" cy="603251"/>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410743" y="1555751"/>
            <a:ext cx="9731310" cy="4295776"/>
          </a:xfrm>
        </p:spPr>
        <p:txBody>
          <a:bodyPr/>
          <a:lstStyle/>
          <a:p>
            <a:pPr lvl="0"/>
            <a:endParaRPr lang="en-US" noProof="0"/>
          </a:p>
        </p:txBody>
      </p:sp>
      <p:sp>
        <p:nvSpPr>
          <p:cNvPr id="4" name="Rectangle 35"/>
          <p:cNvSpPr>
            <a:spLocks noGrp="1" noChangeArrowheads="1"/>
          </p:cNvSpPr>
          <p:nvPr>
            <p:ph type="sldNum" sz="quarter" idx="10"/>
          </p:nvPr>
        </p:nvSpPr>
        <p:spPr>
          <a:ln/>
        </p:spPr>
        <p:txBody>
          <a:bodyPr/>
          <a:lstStyle>
            <a:lvl1pPr>
              <a:defRPr/>
            </a:lvl1pPr>
          </a:lstStyle>
          <a:p>
            <a:pPr>
              <a:defRPr/>
            </a:pPr>
            <a:fld id="{76F934B6-BCCB-49D7-982D-A152017D3ACB}" type="slidenum">
              <a:rPr lang="en-US"/>
              <a:pPr>
                <a:defRPr/>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10/18/2018</a:t>
            </a:fld>
            <a:endParaRPr dirty="0">
              <a:solidFill>
                <a:srgbClr val="58595B"/>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10/18/2018</a:t>
            </a:fld>
            <a:endParaRPr dirty="0">
              <a:solidFill>
                <a:srgbClr val="58595B"/>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10/18/2018</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10/18/2018</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10/18/2018</a:t>
            </a:fld>
            <a:endParaRPr dirty="0">
              <a:solidFill>
                <a:srgbClr val="58595B"/>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10/18/2018</a:t>
            </a:fld>
            <a:endParaRPr dirty="0">
              <a:solidFill>
                <a:srgbClr val="58595B"/>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10/18/2018</a:t>
            </a:fld>
            <a:endParaRPr dirty="0">
              <a:solidFill>
                <a:srgbClr val="58595B"/>
              </a:solidFill>
            </a:endParaRPr>
          </a:p>
        </p:txBody>
      </p:sp>
      <p:sp>
        <p:nvSpPr>
          <p:cNvPr id="9" name="Picture Placeholder 2"/>
          <p:cNvSpPr>
            <a:spLocks noGrp="1"/>
          </p:cNvSpPr>
          <p:nvPr>
            <p:ph type="pic" idx="13"/>
          </p:nvPr>
        </p:nvSpPr>
        <p:spPr bwMode="gray">
          <a:xfrm>
            <a:off x="4532312" y="1850231"/>
            <a:ext cx="5246688"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7673" y="1013144"/>
            <a:ext cx="3962137"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2312" y="1975104"/>
            <a:ext cx="5248656"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10/18/2018</a:t>
            </a:fld>
            <a:endParaRPr dirty="0">
              <a:solidFill>
                <a:srgbClr val="58595B"/>
              </a:solidFill>
            </a:endParaRPr>
          </a:p>
        </p:txBody>
      </p:sp>
      <p:sp>
        <p:nvSpPr>
          <p:cNvPr id="6" name="Footer Placeholder 5"/>
          <p:cNvSpPr>
            <a:spLocks noGrp="1"/>
          </p:cNvSpPr>
          <p:nvPr>
            <p:ph type="ftr" sz="quarter" idx="11"/>
          </p:nvPr>
        </p:nvSpPr>
        <p:spPr>
          <a:xfrm>
            <a:off x="8621423" y="6556248"/>
            <a:ext cx="2743200" cy="182880"/>
          </a:xfrm>
          <a:prstGeom prst="rect">
            <a:avLst/>
          </a:prstGeom>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slideLayout" Target="../slideLayouts/slideLayout271.xml"/><Relationship Id="rId39" Type="http://schemas.openxmlformats.org/officeDocument/2006/relationships/slideLayout" Target="../slideLayouts/slideLayout284.xml"/><Relationship Id="rId21" Type="http://schemas.openxmlformats.org/officeDocument/2006/relationships/slideLayout" Target="../slideLayouts/slideLayout266.xml"/><Relationship Id="rId34" Type="http://schemas.openxmlformats.org/officeDocument/2006/relationships/slideLayout" Target="../slideLayouts/slideLayout279.xml"/><Relationship Id="rId42" Type="http://schemas.openxmlformats.org/officeDocument/2006/relationships/slideLayout" Target="../slideLayouts/slideLayout287.xml"/><Relationship Id="rId7" Type="http://schemas.openxmlformats.org/officeDocument/2006/relationships/slideLayout" Target="../slideLayouts/slideLayout252.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29" Type="http://schemas.openxmlformats.org/officeDocument/2006/relationships/slideLayout" Target="../slideLayouts/slideLayout274.xml"/><Relationship Id="rId41" Type="http://schemas.openxmlformats.org/officeDocument/2006/relationships/slideLayout" Target="../slideLayouts/slideLayout286.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32" Type="http://schemas.openxmlformats.org/officeDocument/2006/relationships/slideLayout" Target="../slideLayouts/slideLayout277.xml"/><Relationship Id="rId37" Type="http://schemas.openxmlformats.org/officeDocument/2006/relationships/slideLayout" Target="../slideLayouts/slideLayout282.xml"/><Relationship Id="rId40" Type="http://schemas.openxmlformats.org/officeDocument/2006/relationships/slideLayout" Target="../slideLayouts/slideLayout285.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28" Type="http://schemas.openxmlformats.org/officeDocument/2006/relationships/slideLayout" Target="../slideLayouts/slideLayout273.xml"/><Relationship Id="rId36" Type="http://schemas.openxmlformats.org/officeDocument/2006/relationships/slideLayout" Target="../slideLayouts/slideLayout281.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31" Type="http://schemas.openxmlformats.org/officeDocument/2006/relationships/slideLayout" Target="../slideLayouts/slideLayout276.xml"/><Relationship Id="rId44" Type="http://schemas.openxmlformats.org/officeDocument/2006/relationships/image" Target="../media/image52.png"/><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 Id="rId27" Type="http://schemas.openxmlformats.org/officeDocument/2006/relationships/slideLayout" Target="../slideLayouts/slideLayout272.xml"/><Relationship Id="rId30" Type="http://schemas.openxmlformats.org/officeDocument/2006/relationships/slideLayout" Target="../slideLayouts/slideLayout275.xml"/><Relationship Id="rId35" Type="http://schemas.openxmlformats.org/officeDocument/2006/relationships/slideLayout" Target="../slideLayouts/slideLayout280.xml"/><Relationship Id="rId43" Type="http://schemas.openxmlformats.org/officeDocument/2006/relationships/theme" Target="../theme/theme10.xml"/><Relationship Id="rId8" Type="http://schemas.openxmlformats.org/officeDocument/2006/relationships/slideLayout" Target="../slideLayouts/slideLayout253.xml"/><Relationship Id="rId3" Type="http://schemas.openxmlformats.org/officeDocument/2006/relationships/slideLayout" Target="../slideLayouts/slideLayout248.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slideLayout" Target="../slideLayouts/slideLayout270.xml"/><Relationship Id="rId33" Type="http://schemas.openxmlformats.org/officeDocument/2006/relationships/slideLayout" Target="../slideLayouts/slideLayout278.xml"/><Relationship Id="rId38" Type="http://schemas.openxmlformats.org/officeDocument/2006/relationships/slideLayout" Target="../slideLayouts/slideLayout28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9" Type="http://schemas.openxmlformats.org/officeDocument/2006/relationships/slideLayout" Target="../slideLayouts/slideLayout326.xml"/><Relationship Id="rId21" Type="http://schemas.openxmlformats.org/officeDocument/2006/relationships/slideLayout" Target="../slideLayouts/slideLayout308.xml"/><Relationship Id="rId34" Type="http://schemas.openxmlformats.org/officeDocument/2006/relationships/slideLayout" Target="../slideLayouts/slideLayout321.xml"/><Relationship Id="rId42" Type="http://schemas.openxmlformats.org/officeDocument/2006/relationships/slideLayout" Target="../slideLayouts/slideLayout329.xml"/><Relationship Id="rId7" Type="http://schemas.openxmlformats.org/officeDocument/2006/relationships/slideLayout" Target="../slideLayouts/slideLayout294.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slideLayout" Target="../slideLayouts/slideLayout307.xml"/><Relationship Id="rId29" Type="http://schemas.openxmlformats.org/officeDocument/2006/relationships/slideLayout" Target="../slideLayouts/slideLayout316.xml"/><Relationship Id="rId41" Type="http://schemas.openxmlformats.org/officeDocument/2006/relationships/slideLayout" Target="../slideLayouts/slideLayout328.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32" Type="http://schemas.openxmlformats.org/officeDocument/2006/relationships/slideLayout" Target="../slideLayouts/slideLayout319.xml"/><Relationship Id="rId37" Type="http://schemas.openxmlformats.org/officeDocument/2006/relationships/slideLayout" Target="../slideLayouts/slideLayout324.xml"/><Relationship Id="rId40" Type="http://schemas.openxmlformats.org/officeDocument/2006/relationships/slideLayout" Target="../slideLayouts/slideLayout327.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36" Type="http://schemas.openxmlformats.org/officeDocument/2006/relationships/slideLayout" Target="../slideLayouts/slideLayout323.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31" Type="http://schemas.openxmlformats.org/officeDocument/2006/relationships/slideLayout" Target="../slideLayouts/slideLayout318.xml"/><Relationship Id="rId44" Type="http://schemas.openxmlformats.org/officeDocument/2006/relationships/image" Target="../media/image52.png"/><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slideLayout" Target="../slideLayouts/slideLayout317.xml"/><Relationship Id="rId35" Type="http://schemas.openxmlformats.org/officeDocument/2006/relationships/slideLayout" Target="../slideLayouts/slideLayout322.xml"/><Relationship Id="rId43" Type="http://schemas.openxmlformats.org/officeDocument/2006/relationships/theme" Target="../theme/theme11.xml"/><Relationship Id="rId8" Type="http://schemas.openxmlformats.org/officeDocument/2006/relationships/slideLayout" Target="../slideLayouts/slideLayout295.xml"/><Relationship Id="rId3" Type="http://schemas.openxmlformats.org/officeDocument/2006/relationships/slideLayout" Target="../slideLayouts/slideLayout290.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33" Type="http://schemas.openxmlformats.org/officeDocument/2006/relationships/slideLayout" Target="../slideLayouts/slideLayout320.xml"/><Relationship Id="rId38" Type="http://schemas.openxmlformats.org/officeDocument/2006/relationships/slideLayout" Target="../slideLayouts/slideLayout32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9" Type="http://schemas.openxmlformats.org/officeDocument/2006/relationships/slideLayout" Target="../slideLayouts/slideLayout368.xml"/><Relationship Id="rId21" Type="http://schemas.openxmlformats.org/officeDocument/2006/relationships/slideLayout" Target="../slideLayouts/slideLayout350.xml"/><Relationship Id="rId34" Type="http://schemas.openxmlformats.org/officeDocument/2006/relationships/slideLayout" Target="../slideLayouts/slideLayout363.xml"/><Relationship Id="rId42" Type="http://schemas.openxmlformats.org/officeDocument/2006/relationships/slideLayout" Target="../slideLayouts/slideLayout371.xml"/><Relationship Id="rId47" Type="http://schemas.openxmlformats.org/officeDocument/2006/relationships/slideLayout" Target="../slideLayouts/slideLayout376.xml"/><Relationship Id="rId50" Type="http://schemas.openxmlformats.org/officeDocument/2006/relationships/image" Target="../media/image15.png"/><Relationship Id="rId7" Type="http://schemas.openxmlformats.org/officeDocument/2006/relationships/slideLayout" Target="../slideLayouts/slideLayout336.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9" Type="http://schemas.openxmlformats.org/officeDocument/2006/relationships/slideLayout" Target="../slideLayouts/slideLayout358.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32" Type="http://schemas.openxmlformats.org/officeDocument/2006/relationships/slideLayout" Target="../slideLayouts/slideLayout361.xml"/><Relationship Id="rId37" Type="http://schemas.openxmlformats.org/officeDocument/2006/relationships/slideLayout" Target="../slideLayouts/slideLayout366.xml"/><Relationship Id="rId40" Type="http://schemas.openxmlformats.org/officeDocument/2006/relationships/slideLayout" Target="../slideLayouts/slideLayout369.xml"/><Relationship Id="rId45" Type="http://schemas.openxmlformats.org/officeDocument/2006/relationships/slideLayout" Target="../slideLayouts/slideLayout374.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slideLayout" Target="../slideLayouts/slideLayout357.xml"/><Relationship Id="rId36" Type="http://schemas.openxmlformats.org/officeDocument/2006/relationships/slideLayout" Target="../slideLayouts/slideLayout365.xml"/><Relationship Id="rId49" Type="http://schemas.openxmlformats.org/officeDocument/2006/relationships/theme" Target="../theme/theme12.xml"/><Relationship Id="rId10" Type="http://schemas.openxmlformats.org/officeDocument/2006/relationships/slideLayout" Target="../slideLayouts/slideLayout339.xml"/><Relationship Id="rId19" Type="http://schemas.openxmlformats.org/officeDocument/2006/relationships/slideLayout" Target="../slideLayouts/slideLayout348.xml"/><Relationship Id="rId31" Type="http://schemas.openxmlformats.org/officeDocument/2006/relationships/slideLayout" Target="../slideLayouts/slideLayout360.xml"/><Relationship Id="rId44" Type="http://schemas.openxmlformats.org/officeDocument/2006/relationships/slideLayout" Target="../slideLayouts/slideLayout373.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 Id="rId30" Type="http://schemas.openxmlformats.org/officeDocument/2006/relationships/slideLayout" Target="../slideLayouts/slideLayout359.xml"/><Relationship Id="rId35" Type="http://schemas.openxmlformats.org/officeDocument/2006/relationships/slideLayout" Target="../slideLayouts/slideLayout364.xml"/><Relationship Id="rId43" Type="http://schemas.openxmlformats.org/officeDocument/2006/relationships/slideLayout" Target="../slideLayouts/slideLayout372.xml"/><Relationship Id="rId48" Type="http://schemas.openxmlformats.org/officeDocument/2006/relationships/slideLayout" Target="../slideLayouts/slideLayout377.xml"/><Relationship Id="rId8" Type="http://schemas.openxmlformats.org/officeDocument/2006/relationships/slideLayout" Target="../slideLayouts/slideLayout337.xml"/><Relationship Id="rId3" Type="http://schemas.openxmlformats.org/officeDocument/2006/relationships/slideLayout" Target="../slideLayouts/slideLayout332.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33" Type="http://schemas.openxmlformats.org/officeDocument/2006/relationships/slideLayout" Target="../slideLayouts/slideLayout362.xml"/><Relationship Id="rId38" Type="http://schemas.openxmlformats.org/officeDocument/2006/relationships/slideLayout" Target="../slideLayouts/slideLayout367.xml"/><Relationship Id="rId46" Type="http://schemas.openxmlformats.org/officeDocument/2006/relationships/slideLayout" Target="../slideLayouts/slideLayout375.xml"/><Relationship Id="rId20" Type="http://schemas.openxmlformats.org/officeDocument/2006/relationships/slideLayout" Target="../slideLayouts/slideLayout349.xml"/><Relationship Id="rId41" Type="http://schemas.openxmlformats.org/officeDocument/2006/relationships/slideLayout" Target="../slideLayouts/slideLayout370.xml"/><Relationship Id="rId1" Type="http://schemas.openxmlformats.org/officeDocument/2006/relationships/slideLayout" Target="../slideLayouts/slideLayout330.xml"/><Relationship Id="rId6" Type="http://schemas.openxmlformats.org/officeDocument/2006/relationships/slideLayout" Target="../slideLayouts/slideLayout33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slideLayout" Target="../slideLayouts/slideLayout403.xml"/><Relationship Id="rId39" Type="http://schemas.openxmlformats.org/officeDocument/2006/relationships/slideLayout" Target="../slideLayouts/slideLayout416.xml"/><Relationship Id="rId21" Type="http://schemas.openxmlformats.org/officeDocument/2006/relationships/slideLayout" Target="../slideLayouts/slideLayout398.xml"/><Relationship Id="rId34" Type="http://schemas.openxmlformats.org/officeDocument/2006/relationships/slideLayout" Target="../slideLayouts/slideLayout411.xml"/><Relationship Id="rId42" Type="http://schemas.openxmlformats.org/officeDocument/2006/relationships/slideLayout" Target="../slideLayouts/slideLayout419.xml"/><Relationship Id="rId47" Type="http://schemas.openxmlformats.org/officeDocument/2006/relationships/theme" Target="../theme/theme13.xml"/><Relationship Id="rId7" Type="http://schemas.openxmlformats.org/officeDocument/2006/relationships/slideLayout" Target="../slideLayouts/slideLayout38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9" Type="http://schemas.openxmlformats.org/officeDocument/2006/relationships/slideLayout" Target="../slideLayouts/slideLayout406.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32" Type="http://schemas.openxmlformats.org/officeDocument/2006/relationships/slideLayout" Target="../slideLayouts/slideLayout409.xml"/><Relationship Id="rId37" Type="http://schemas.openxmlformats.org/officeDocument/2006/relationships/slideLayout" Target="../slideLayouts/slideLayout414.xml"/><Relationship Id="rId40" Type="http://schemas.openxmlformats.org/officeDocument/2006/relationships/slideLayout" Target="../slideLayouts/slideLayout417.xml"/><Relationship Id="rId45" Type="http://schemas.openxmlformats.org/officeDocument/2006/relationships/slideLayout" Target="../slideLayouts/slideLayout422.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36" Type="http://schemas.openxmlformats.org/officeDocument/2006/relationships/slideLayout" Target="../slideLayouts/slideLayout413.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31" Type="http://schemas.openxmlformats.org/officeDocument/2006/relationships/slideLayout" Target="../slideLayouts/slideLayout408.xml"/><Relationship Id="rId44" Type="http://schemas.openxmlformats.org/officeDocument/2006/relationships/slideLayout" Target="../slideLayouts/slideLayout421.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30" Type="http://schemas.openxmlformats.org/officeDocument/2006/relationships/slideLayout" Target="../slideLayouts/slideLayout407.xml"/><Relationship Id="rId35" Type="http://schemas.openxmlformats.org/officeDocument/2006/relationships/slideLayout" Target="../slideLayouts/slideLayout412.xml"/><Relationship Id="rId43" Type="http://schemas.openxmlformats.org/officeDocument/2006/relationships/slideLayout" Target="../slideLayouts/slideLayout420.xml"/><Relationship Id="rId48" Type="http://schemas.openxmlformats.org/officeDocument/2006/relationships/image" Target="../media/image15.png"/><Relationship Id="rId8" Type="http://schemas.openxmlformats.org/officeDocument/2006/relationships/slideLayout" Target="../slideLayouts/slideLayout385.xml"/><Relationship Id="rId3" Type="http://schemas.openxmlformats.org/officeDocument/2006/relationships/slideLayout" Target="../slideLayouts/slideLayout380.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33" Type="http://schemas.openxmlformats.org/officeDocument/2006/relationships/slideLayout" Target="../slideLayouts/slideLayout410.xml"/><Relationship Id="rId38" Type="http://schemas.openxmlformats.org/officeDocument/2006/relationships/slideLayout" Target="../slideLayouts/slideLayout415.xml"/><Relationship Id="rId46" Type="http://schemas.openxmlformats.org/officeDocument/2006/relationships/slideLayout" Target="../slideLayouts/slideLayout423.xml"/><Relationship Id="rId20" Type="http://schemas.openxmlformats.org/officeDocument/2006/relationships/slideLayout" Target="../slideLayouts/slideLayout397.xml"/><Relationship Id="rId41" Type="http://schemas.openxmlformats.org/officeDocument/2006/relationships/slideLayout" Target="../slideLayouts/slideLayout41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1.xml"/><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theme" Target="../theme/theme14.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47.xml"/><Relationship Id="rId18" Type="http://schemas.openxmlformats.org/officeDocument/2006/relationships/slideLayout" Target="../slideLayouts/slideLayout452.xml"/><Relationship Id="rId26" Type="http://schemas.openxmlformats.org/officeDocument/2006/relationships/slideLayout" Target="../slideLayouts/slideLayout460.xml"/><Relationship Id="rId39" Type="http://schemas.openxmlformats.org/officeDocument/2006/relationships/slideLayout" Target="../slideLayouts/slideLayout473.xml"/><Relationship Id="rId21" Type="http://schemas.openxmlformats.org/officeDocument/2006/relationships/slideLayout" Target="../slideLayouts/slideLayout455.xml"/><Relationship Id="rId34" Type="http://schemas.openxmlformats.org/officeDocument/2006/relationships/slideLayout" Target="../slideLayouts/slideLayout468.xml"/><Relationship Id="rId42" Type="http://schemas.openxmlformats.org/officeDocument/2006/relationships/slideLayout" Target="../slideLayouts/slideLayout476.xml"/><Relationship Id="rId47" Type="http://schemas.openxmlformats.org/officeDocument/2006/relationships/slideLayout" Target="../slideLayouts/slideLayout481.xml"/><Relationship Id="rId50" Type="http://schemas.openxmlformats.org/officeDocument/2006/relationships/theme" Target="../theme/theme15.xml"/><Relationship Id="rId7" Type="http://schemas.openxmlformats.org/officeDocument/2006/relationships/slideLayout" Target="../slideLayouts/slideLayout441.xml"/><Relationship Id="rId2" Type="http://schemas.openxmlformats.org/officeDocument/2006/relationships/slideLayout" Target="../slideLayouts/slideLayout436.xml"/><Relationship Id="rId16" Type="http://schemas.openxmlformats.org/officeDocument/2006/relationships/slideLayout" Target="../slideLayouts/slideLayout450.xml"/><Relationship Id="rId29" Type="http://schemas.openxmlformats.org/officeDocument/2006/relationships/slideLayout" Target="../slideLayouts/slideLayout463.xml"/><Relationship Id="rId11" Type="http://schemas.openxmlformats.org/officeDocument/2006/relationships/slideLayout" Target="../slideLayouts/slideLayout445.xml"/><Relationship Id="rId24" Type="http://schemas.openxmlformats.org/officeDocument/2006/relationships/slideLayout" Target="../slideLayouts/slideLayout458.xml"/><Relationship Id="rId32" Type="http://schemas.openxmlformats.org/officeDocument/2006/relationships/slideLayout" Target="../slideLayouts/slideLayout466.xml"/><Relationship Id="rId37" Type="http://schemas.openxmlformats.org/officeDocument/2006/relationships/slideLayout" Target="../slideLayouts/slideLayout471.xml"/><Relationship Id="rId40" Type="http://schemas.openxmlformats.org/officeDocument/2006/relationships/slideLayout" Target="../slideLayouts/slideLayout474.xml"/><Relationship Id="rId45" Type="http://schemas.openxmlformats.org/officeDocument/2006/relationships/slideLayout" Target="../slideLayouts/slideLayout479.xml"/><Relationship Id="rId5" Type="http://schemas.openxmlformats.org/officeDocument/2006/relationships/slideLayout" Target="../slideLayouts/slideLayout439.xml"/><Relationship Id="rId15" Type="http://schemas.openxmlformats.org/officeDocument/2006/relationships/slideLayout" Target="../slideLayouts/slideLayout449.xml"/><Relationship Id="rId23" Type="http://schemas.openxmlformats.org/officeDocument/2006/relationships/slideLayout" Target="../slideLayouts/slideLayout457.xml"/><Relationship Id="rId28" Type="http://schemas.openxmlformats.org/officeDocument/2006/relationships/slideLayout" Target="../slideLayouts/slideLayout462.xml"/><Relationship Id="rId36" Type="http://schemas.openxmlformats.org/officeDocument/2006/relationships/slideLayout" Target="../slideLayouts/slideLayout470.xml"/><Relationship Id="rId49" Type="http://schemas.openxmlformats.org/officeDocument/2006/relationships/slideLayout" Target="../slideLayouts/slideLayout483.xml"/><Relationship Id="rId10" Type="http://schemas.openxmlformats.org/officeDocument/2006/relationships/slideLayout" Target="../slideLayouts/slideLayout444.xml"/><Relationship Id="rId19" Type="http://schemas.openxmlformats.org/officeDocument/2006/relationships/slideLayout" Target="../slideLayouts/slideLayout453.xml"/><Relationship Id="rId31" Type="http://schemas.openxmlformats.org/officeDocument/2006/relationships/slideLayout" Target="../slideLayouts/slideLayout465.xml"/><Relationship Id="rId44" Type="http://schemas.openxmlformats.org/officeDocument/2006/relationships/slideLayout" Target="../slideLayouts/slideLayout478.xml"/><Relationship Id="rId4" Type="http://schemas.openxmlformats.org/officeDocument/2006/relationships/slideLayout" Target="../slideLayouts/slideLayout438.xml"/><Relationship Id="rId9" Type="http://schemas.openxmlformats.org/officeDocument/2006/relationships/slideLayout" Target="../slideLayouts/slideLayout443.xml"/><Relationship Id="rId14" Type="http://schemas.openxmlformats.org/officeDocument/2006/relationships/slideLayout" Target="../slideLayouts/slideLayout448.xml"/><Relationship Id="rId22" Type="http://schemas.openxmlformats.org/officeDocument/2006/relationships/slideLayout" Target="../slideLayouts/slideLayout456.xml"/><Relationship Id="rId27" Type="http://schemas.openxmlformats.org/officeDocument/2006/relationships/slideLayout" Target="../slideLayouts/slideLayout461.xml"/><Relationship Id="rId30" Type="http://schemas.openxmlformats.org/officeDocument/2006/relationships/slideLayout" Target="../slideLayouts/slideLayout464.xml"/><Relationship Id="rId35" Type="http://schemas.openxmlformats.org/officeDocument/2006/relationships/slideLayout" Target="../slideLayouts/slideLayout469.xml"/><Relationship Id="rId43" Type="http://schemas.openxmlformats.org/officeDocument/2006/relationships/slideLayout" Target="../slideLayouts/slideLayout477.xml"/><Relationship Id="rId48" Type="http://schemas.openxmlformats.org/officeDocument/2006/relationships/slideLayout" Target="../slideLayouts/slideLayout482.xml"/><Relationship Id="rId8" Type="http://schemas.openxmlformats.org/officeDocument/2006/relationships/slideLayout" Target="../slideLayouts/slideLayout442.xml"/><Relationship Id="rId51" Type="http://schemas.openxmlformats.org/officeDocument/2006/relationships/image" Target="../media/image15.png"/><Relationship Id="rId3" Type="http://schemas.openxmlformats.org/officeDocument/2006/relationships/slideLayout" Target="../slideLayouts/slideLayout437.xml"/><Relationship Id="rId12" Type="http://schemas.openxmlformats.org/officeDocument/2006/relationships/slideLayout" Target="../slideLayouts/slideLayout446.xml"/><Relationship Id="rId17" Type="http://schemas.openxmlformats.org/officeDocument/2006/relationships/slideLayout" Target="../slideLayouts/slideLayout451.xml"/><Relationship Id="rId25" Type="http://schemas.openxmlformats.org/officeDocument/2006/relationships/slideLayout" Target="../slideLayouts/slideLayout459.xml"/><Relationship Id="rId33" Type="http://schemas.openxmlformats.org/officeDocument/2006/relationships/slideLayout" Target="../slideLayouts/slideLayout467.xml"/><Relationship Id="rId38" Type="http://schemas.openxmlformats.org/officeDocument/2006/relationships/slideLayout" Target="../slideLayouts/slideLayout472.xml"/><Relationship Id="rId46" Type="http://schemas.openxmlformats.org/officeDocument/2006/relationships/slideLayout" Target="../slideLayouts/slideLayout480.xml"/><Relationship Id="rId20" Type="http://schemas.openxmlformats.org/officeDocument/2006/relationships/slideLayout" Target="../slideLayouts/slideLayout454.xml"/><Relationship Id="rId41" Type="http://schemas.openxmlformats.org/officeDocument/2006/relationships/slideLayout" Target="../slideLayouts/slideLayout475.xml"/><Relationship Id="rId1" Type="http://schemas.openxmlformats.org/officeDocument/2006/relationships/slideLayout" Target="../slideLayouts/slideLayout435.xml"/><Relationship Id="rId6" Type="http://schemas.openxmlformats.org/officeDocument/2006/relationships/slideLayout" Target="../slideLayouts/slideLayout44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26" Type="http://schemas.openxmlformats.org/officeDocument/2006/relationships/slideLayout" Target="../slideLayouts/slideLayout509.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34" Type="http://schemas.openxmlformats.org/officeDocument/2006/relationships/theme" Target="../theme/theme16.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5" Type="http://schemas.openxmlformats.org/officeDocument/2006/relationships/slideLayout" Target="../slideLayouts/slideLayout508.xml"/><Relationship Id="rId33" Type="http://schemas.openxmlformats.org/officeDocument/2006/relationships/slideLayout" Target="../slideLayouts/slideLayout516.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29" Type="http://schemas.openxmlformats.org/officeDocument/2006/relationships/slideLayout" Target="../slideLayouts/slideLayout512.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slideLayout" Target="../slideLayouts/slideLayout507.xml"/><Relationship Id="rId32" Type="http://schemas.openxmlformats.org/officeDocument/2006/relationships/slideLayout" Target="../slideLayouts/slideLayout515.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28" Type="http://schemas.openxmlformats.org/officeDocument/2006/relationships/slideLayout" Target="../slideLayouts/slideLayout511.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31" Type="http://schemas.openxmlformats.org/officeDocument/2006/relationships/slideLayout" Target="../slideLayouts/slideLayout514.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 Id="rId27" Type="http://schemas.openxmlformats.org/officeDocument/2006/relationships/slideLayout" Target="../slideLayouts/slideLayout510.xml"/><Relationship Id="rId30" Type="http://schemas.openxmlformats.org/officeDocument/2006/relationships/slideLayout" Target="../slideLayouts/slideLayout513.xml"/><Relationship Id="rId8" Type="http://schemas.openxmlformats.org/officeDocument/2006/relationships/slideLayout" Target="../slideLayouts/slideLayout491.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29.xml"/><Relationship Id="rId18" Type="http://schemas.openxmlformats.org/officeDocument/2006/relationships/slideLayout" Target="../slideLayouts/slideLayout534.xml"/><Relationship Id="rId26" Type="http://schemas.openxmlformats.org/officeDocument/2006/relationships/slideLayout" Target="../slideLayouts/slideLayout542.xml"/><Relationship Id="rId39" Type="http://schemas.openxmlformats.org/officeDocument/2006/relationships/slideLayout" Target="../slideLayouts/slideLayout555.xml"/><Relationship Id="rId21" Type="http://schemas.openxmlformats.org/officeDocument/2006/relationships/slideLayout" Target="../slideLayouts/slideLayout537.xml"/><Relationship Id="rId34" Type="http://schemas.openxmlformats.org/officeDocument/2006/relationships/slideLayout" Target="../slideLayouts/slideLayout550.xml"/><Relationship Id="rId42" Type="http://schemas.openxmlformats.org/officeDocument/2006/relationships/slideLayout" Target="../slideLayouts/slideLayout558.xml"/><Relationship Id="rId47" Type="http://schemas.openxmlformats.org/officeDocument/2006/relationships/image" Target="../media/image15.png"/><Relationship Id="rId7" Type="http://schemas.openxmlformats.org/officeDocument/2006/relationships/slideLayout" Target="../slideLayouts/slideLayout523.xml"/><Relationship Id="rId2" Type="http://schemas.openxmlformats.org/officeDocument/2006/relationships/slideLayout" Target="../slideLayouts/slideLayout518.xml"/><Relationship Id="rId16" Type="http://schemas.openxmlformats.org/officeDocument/2006/relationships/slideLayout" Target="../slideLayouts/slideLayout532.xml"/><Relationship Id="rId29" Type="http://schemas.openxmlformats.org/officeDocument/2006/relationships/slideLayout" Target="../slideLayouts/slideLayout545.xml"/><Relationship Id="rId1" Type="http://schemas.openxmlformats.org/officeDocument/2006/relationships/slideLayout" Target="../slideLayouts/slideLayout517.xml"/><Relationship Id="rId6" Type="http://schemas.openxmlformats.org/officeDocument/2006/relationships/slideLayout" Target="../slideLayouts/slideLayout522.xml"/><Relationship Id="rId11" Type="http://schemas.openxmlformats.org/officeDocument/2006/relationships/slideLayout" Target="../slideLayouts/slideLayout527.xml"/><Relationship Id="rId24" Type="http://schemas.openxmlformats.org/officeDocument/2006/relationships/slideLayout" Target="../slideLayouts/slideLayout540.xml"/><Relationship Id="rId32" Type="http://schemas.openxmlformats.org/officeDocument/2006/relationships/slideLayout" Target="../slideLayouts/slideLayout548.xml"/><Relationship Id="rId37" Type="http://schemas.openxmlformats.org/officeDocument/2006/relationships/slideLayout" Target="../slideLayouts/slideLayout553.xml"/><Relationship Id="rId40" Type="http://schemas.openxmlformats.org/officeDocument/2006/relationships/slideLayout" Target="../slideLayouts/slideLayout556.xml"/><Relationship Id="rId45" Type="http://schemas.openxmlformats.org/officeDocument/2006/relationships/slideLayout" Target="../slideLayouts/slideLayout561.xml"/><Relationship Id="rId5" Type="http://schemas.openxmlformats.org/officeDocument/2006/relationships/slideLayout" Target="../slideLayouts/slideLayout521.xml"/><Relationship Id="rId15" Type="http://schemas.openxmlformats.org/officeDocument/2006/relationships/slideLayout" Target="../slideLayouts/slideLayout531.xml"/><Relationship Id="rId23" Type="http://schemas.openxmlformats.org/officeDocument/2006/relationships/slideLayout" Target="../slideLayouts/slideLayout539.xml"/><Relationship Id="rId28" Type="http://schemas.openxmlformats.org/officeDocument/2006/relationships/slideLayout" Target="../slideLayouts/slideLayout544.xml"/><Relationship Id="rId36" Type="http://schemas.openxmlformats.org/officeDocument/2006/relationships/slideLayout" Target="../slideLayouts/slideLayout552.xml"/><Relationship Id="rId10" Type="http://schemas.openxmlformats.org/officeDocument/2006/relationships/slideLayout" Target="../slideLayouts/slideLayout526.xml"/><Relationship Id="rId19" Type="http://schemas.openxmlformats.org/officeDocument/2006/relationships/slideLayout" Target="../slideLayouts/slideLayout535.xml"/><Relationship Id="rId31" Type="http://schemas.openxmlformats.org/officeDocument/2006/relationships/slideLayout" Target="../slideLayouts/slideLayout547.xml"/><Relationship Id="rId44" Type="http://schemas.openxmlformats.org/officeDocument/2006/relationships/slideLayout" Target="../slideLayouts/slideLayout560.xml"/><Relationship Id="rId4" Type="http://schemas.openxmlformats.org/officeDocument/2006/relationships/slideLayout" Target="../slideLayouts/slideLayout520.xml"/><Relationship Id="rId9" Type="http://schemas.openxmlformats.org/officeDocument/2006/relationships/slideLayout" Target="../slideLayouts/slideLayout525.xml"/><Relationship Id="rId14" Type="http://schemas.openxmlformats.org/officeDocument/2006/relationships/slideLayout" Target="../slideLayouts/slideLayout530.xml"/><Relationship Id="rId22" Type="http://schemas.openxmlformats.org/officeDocument/2006/relationships/slideLayout" Target="../slideLayouts/slideLayout538.xml"/><Relationship Id="rId27" Type="http://schemas.openxmlformats.org/officeDocument/2006/relationships/slideLayout" Target="../slideLayouts/slideLayout543.xml"/><Relationship Id="rId30" Type="http://schemas.openxmlformats.org/officeDocument/2006/relationships/slideLayout" Target="../slideLayouts/slideLayout546.xml"/><Relationship Id="rId35" Type="http://schemas.openxmlformats.org/officeDocument/2006/relationships/slideLayout" Target="../slideLayouts/slideLayout551.xml"/><Relationship Id="rId43" Type="http://schemas.openxmlformats.org/officeDocument/2006/relationships/slideLayout" Target="../slideLayouts/slideLayout559.xml"/><Relationship Id="rId8" Type="http://schemas.openxmlformats.org/officeDocument/2006/relationships/slideLayout" Target="../slideLayouts/slideLayout524.xml"/><Relationship Id="rId3" Type="http://schemas.openxmlformats.org/officeDocument/2006/relationships/slideLayout" Target="../slideLayouts/slideLayout519.xml"/><Relationship Id="rId12" Type="http://schemas.openxmlformats.org/officeDocument/2006/relationships/slideLayout" Target="../slideLayouts/slideLayout528.xml"/><Relationship Id="rId17" Type="http://schemas.openxmlformats.org/officeDocument/2006/relationships/slideLayout" Target="../slideLayouts/slideLayout533.xml"/><Relationship Id="rId25" Type="http://schemas.openxmlformats.org/officeDocument/2006/relationships/slideLayout" Target="../slideLayouts/slideLayout541.xml"/><Relationship Id="rId33" Type="http://schemas.openxmlformats.org/officeDocument/2006/relationships/slideLayout" Target="../slideLayouts/slideLayout549.xml"/><Relationship Id="rId38" Type="http://schemas.openxmlformats.org/officeDocument/2006/relationships/slideLayout" Target="../slideLayouts/slideLayout554.xml"/><Relationship Id="rId46" Type="http://schemas.openxmlformats.org/officeDocument/2006/relationships/theme" Target="../theme/theme17.xml"/><Relationship Id="rId20" Type="http://schemas.openxmlformats.org/officeDocument/2006/relationships/slideLayout" Target="../slideLayouts/slideLayout536.xml"/><Relationship Id="rId41" Type="http://schemas.openxmlformats.org/officeDocument/2006/relationships/slideLayout" Target="../slideLayouts/slideLayout5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18" Type="http://schemas.openxmlformats.org/officeDocument/2006/relationships/image" Target="../media/image6.jpe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5.jpeg"/><Relationship Id="rId2" Type="http://schemas.openxmlformats.org/officeDocument/2006/relationships/slideLayout" Target="../slideLayouts/slideLayout4.xml"/><Relationship Id="rId16"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3.jpeg"/><Relationship Id="rId10" Type="http://schemas.openxmlformats.org/officeDocument/2006/relationships/slideLayout" Target="../slideLayouts/slideLayout12.xml"/><Relationship Id="rId19" Type="http://schemas.openxmlformats.org/officeDocument/2006/relationships/image" Target="../media/image7.png"/><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image" Target="../media/image15.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theme" Target="../theme/theme3.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image" Target="../media/image15.pn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8" Type="http://schemas.openxmlformats.org/officeDocument/2006/relationships/slideLayout" Target="../slideLayouts/slideLayout69.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theme" Target="../theme/theme4.xml"/><Relationship Id="rId20" Type="http://schemas.openxmlformats.org/officeDocument/2006/relationships/slideLayout" Target="../slideLayouts/slideLayout81.xml"/><Relationship Id="rId41"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image" Target="../media/image15.png"/><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theme" Target="../theme/theme5.xml"/><Relationship Id="rId8" Type="http://schemas.openxmlformats.org/officeDocument/2006/relationships/slideLayout" Target="../slideLayouts/slideLayout114.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theme" Target="../theme/theme6.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6" Type="http://schemas.openxmlformats.org/officeDocument/2006/relationships/theme" Target="../theme/theme7.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9" Type="http://schemas.openxmlformats.org/officeDocument/2006/relationships/slideLayout" Target="../slideLayouts/slideLayout223.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42" Type="http://schemas.openxmlformats.org/officeDocument/2006/relationships/slideLayout" Target="../slideLayouts/slideLayout226.xml"/><Relationship Id="rId47" Type="http://schemas.openxmlformats.org/officeDocument/2006/relationships/slideLayout" Target="../slideLayouts/slideLayout231.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9" Type="http://schemas.openxmlformats.org/officeDocument/2006/relationships/slideLayout" Target="../slideLayouts/slideLayout213.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49" Type="http://schemas.openxmlformats.org/officeDocument/2006/relationships/image" Target="../media/image15.png"/><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43" Type="http://schemas.openxmlformats.org/officeDocument/2006/relationships/slideLayout" Target="../slideLayouts/slideLayout227.xml"/><Relationship Id="rId48" Type="http://schemas.openxmlformats.org/officeDocument/2006/relationships/theme" Target="../theme/theme8.xml"/><Relationship Id="rId8" Type="http://schemas.openxmlformats.org/officeDocument/2006/relationships/slideLayout" Target="../slideLayouts/slideLayout192.xml"/><Relationship Id="rId3" Type="http://schemas.openxmlformats.org/officeDocument/2006/relationships/slideLayout" Target="../slideLayouts/slideLayout187.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46" Type="http://schemas.openxmlformats.org/officeDocument/2006/relationships/slideLayout" Target="../slideLayouts/slideLayout230.xml"/><Relationship Id="rId20" Type="http://schemas.openxmlformats.org/officeDocument/2006/relationships/slideLayout" Target="../slideLayouts/slideLayout204.xml"/><Relationship Id="rId41" Type="http://schemas.openxmlformats.org/officeDocument/2006/relationships/slideLayout" Target="../slideLayouts/slideLayout225.xml"/><Relationship Id="rId1" Type="http://schemas.openxmlformats.org/officeDocument/2006/relationships/slideLayout" Target="../slideLayouts/slideLayout185.xml"/><Relationship Id="rId6" Type="http://schemas.openxmlformats.org/officeDocument/2006/relationships/slideLayout" Target="../slideLayouts/slideLayout1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2" Type="http://schemas.openxmlformats.org/officeDocument/2006/relationships/slideLayout" Target="../slideLayouts/slideLayout233.xml"/><Relationship Id="rId16" Type="http://schemas.openxmlformats.org/officeDocument/2006/relationships/image" Target="../media/image39.png"/><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theme" Target="../theme/theme9.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26" y="-27384"/>
            <a:ext cx="12188825" cy="1687407"/>
          </a:xfrm>
          <a:prstGeom prst="rect">
            <a:avLst/>
          </a:prstGeom>
        </p:spPr>
      </p:pic>
    </p:spTree>
    <p:extLst>
      <p:ext uri="{BB962C8B-B14F-4D97-AF65-F5344CB8AC3E}">
        <p14:creationId xmlns:p14="http://schemas.microsoft.com/office/powerpoint/2010/main" val="3850596469"/>
      </p:ext>
    </p:extLst>
  </p:cSld>
  <p:clrMap bg1="lt1" tx1="dk1" bg2="lt2" tx2="dk2" accent1="accent1" accent2="accent2" accent3="accent3" accent4="accent4" accent5="accent5" accent6="accent6" hlink="hlink" folHlink="folHlink"/>
  <p:sldLayoutIdLst>
    <p:sldLayoutId id="2147483856" r:id="rId1"/>
    <p:sldLayoutId id="2147483857" r:id="rId2"/>
  </p:sldLayoutIdLst>
  <p:timing>
    <p:tnLst>
      <p:par>
        <p:cTn id="1" dur="indefinite" restart="never" nodeType="tmRoot"/>
      </p:par>
    </p:tnLst>
  </p:timing>
  <p:txStyles>
    <p:title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Calibri" pitchFamily="34" charset="0"/>
        </a:defRPr>
      </a:lvl2pPr>
      <a:lvl3pPr algn="l" rtl="0" eaLnBrk="0" fontAlgn="base" hangingPunct="0">
        <a:spcBef>
          <a:spcPct val="0"/>
        </a:spcBef>
        <a:spcAft>
          <a:spcPct val="0"/>
        </a:spcAft>
        <a:defRPr sz="4400">
          <a:solidFill>
            <a:schemeClr val="tx1"/>
          </a:solidFill>
          <a:latin typeface="Calibri" pitchFamily="34" charset="0"/>
        </a:defRPr>
      </a:lvl3pPr>
      <a:lvl4pPr algn="l" rtl="0" eaLnBrk="0" fontAlgn="base" hangingPunct="0">
        <a:spcBef>
          <a:spcPct val="0"/>
        </a:spcBef>
        <a:spcAft>
          <a:spcPct val="0"/>
        </a:spcAft>
        <a:defRPr sz="4400">
          <a:solidFill>
            <a:schemeClr val="tx1"/>
          </a:solidFill>
          <a:latin typeface="Calibri" pitchFamily="34" charset="0"/>
        </a:defRPr>
      </a:lvl4pPr>
      <a:lvl5pPr algn="l" rtl="0" eaLnBrk="0" fontAlgn="base" hangingPunct="0">
        <a:spcBef>
          <a:spcPct val="0"/>
        </a:spcBef>
        <a:spcAft>
          <a:spcPct val="0"/>
        </a:spcAft>
        <a:defRPr sz="4400">
          <a:solidFill>
            <a:schemeClr val="tx1"/>
          </a:solidFill>
          <a:latin typeface="Calibri" pitchFamily="34" charset="0"/>
        </a:defRPr>
      </a:lvl5pPr>
      <a:lvl6pPr marL="457200" algn="l" rtl="0" fontAlgn="base">
        <a:spcBef>
          <a:spcPct val="0"/>
        </a:spcBef>
        <a:spcAft>
          <a:spcPct val="0"/>
        </a:spcAft>
        <a:defRPr sz="4400">
          <a:solidFill>
            <a:schemeClr val="tx1"/>
          </a:solidFill>
          <a:latin typeface="Calibri" pitchFamily="34" charset="0"/>
        </a:defRPr>
      </a:lvl6pPr>
      <a:lvl7pPr marL="914400" algn="l" rtl="0" fontAlgn="base">
        <a:spcBef>
          <a:spcPct val="0"/>
        </a:spcBef>
        <a:spcAft>
          <a:spcPct val="0"/>
        </a:spcAft>
        <a:defRPr sz="4400">
          <a:solidFill>
            <a:schemeClr val="tx1"/>
          </a:solidFill>
          <a:latin typeface="Calibri" pitchFamily="34" charset="0"/>
        </a:defRPr>
      </a:lvl7pPr>
      <a:lvl8pPr marL="1371600" algn="l" rtl="0" fontAlgn="base">
        <a:spcBef>
          <a:spcPct val="0"/>
        </a:spcBef>
        <a:spcAft>
          <a:spcPct val="0"/>
        </a:spcAft>
        <a:defRPr sz="4400">
          <a:solidFill>
            <a:schemeClr val="tx1"/>
          </a:solidFill>
          <a:latin typeface="Calibri" pitchFamily="34" charset="0"/>
        </a:defRPr>
      </a:lvl8pPr>
      <a:lvl9pPr marL="1828800" algn="l"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5"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1861"/>
              <a:endParaRPr sz="1866" dirty="0">
                <a:solidFill>
                  <a:srgbClr val="FFFFFF"/>
                </a:solidFill>
              </a:endParaRPr>
            </a:p>
          </p:txBody>
        </p:sp>
      </p:grpSp>
      <p:pic>
        <p:nvPicPr>
          <p:cNvPr id="19" name="Oracle red badge logo" descr="Oracle logo in white on red staging background"/>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bwMode="ltGray">
          <a:xfrm>
            <a:off x="531898" y="6263640"/>
            <a:ext cx="1622861" cy="594360"/>
          </a:xfrm>
          <a:prstGeom prst="rect">
            <a:avLst/>
          </a:prstGeom>
        </p:spPr>
      </p:pic>
      <p:sp>
        <p:nvSpPr>
          <p:cNvPr id="2" name="Title Placeholder 1"/>
          <p:cNvSpPr>
            <a:spLocks noGrp="1"/>
          </p:cNvSpPr>
          <p:nvPr>
            <p:ph type="title"/>
          </p:nvPr>
        </p:nvSpPr>
        <p:spPr>
          <a:xfrm>
            <a:off x="531898" y="406400"/>
            <a:ext cx="11125199"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4"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defTabSz="911861">
              <a:defRPr sz="800">
                <a:solidFill>
                  <a:schemeClr val="tx1">
                    <a:lumMod val="60000"/>
                    <a:lumOff val="40000"/>
                  </a:schemeClr>
                </a:solidFill>
              </a:defRPr>
            </a:lvl1pPr>
          </a:lstStyle>
          <a:p>
            <a:fld id="{1EE11BFD-AD4C-4A98-9D38-1958507EA4E5}" type="datetime1">
              <a:rPr lang="en-US" smtClean="0">
                <a:solidFill>
                  <a:srgbClr val="5F5F5F">
                    <a:lumMod val="60000"/>
                    <a:lumOff val="40000"/>
                  </a:srgbClr>
                </a:solidFill>
              </a:rPr>
              <a:pPr/>
              <a:t>10/18/2018</a:t>
            </a:fld>
            <a:endParaRPr lang="en-US" dirty="0">
              <a:solidFill>
                <a:srgbClr val="5F5F5F">
                  <a:lumMod val="60000"/>
                  <a:lumOff val="40000"/>
                </a:srgbClr>
              </a:solidFill>
            </a:endParaRPr>
          </a:p>
        </p:txBody>
      </p:sp>
      <p:sp>
        <p:nvSpPr>
          <p:cNvPr id="15" name="TextBox 14"/>
          <p:cNvSpPr txBox="1"/>
          <p:nvPr/>
        </p:nvSpPr>
        <p:spPr>
          <a:xfrm>
            <a:off x="5989725" y="6556248"/>
            <a:ext cx="2787651" cy="182880"/>
          </a:xfrm>
          <a:prstGeom prst="rect">
            <a:avLst/>
          </a:prstGeom>
          <a:noFill/>
        </p:spPr>
        <p:txBody>
          <a:bodyPr wrap="none" lIns="0" tIns="0" rIns="0" bIns="0" rtlCol="0" anchor="ctr" anchorCtr="0">
            <a:noAutofit/>
          </a:bodyPr>
          <a:lstStyle/>
          <a:p>
            <a:pPr defTabSz="911861"/>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6</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  |</a:t>
            </a:r>
          </a:p>
        </p:txBody>
      </p:sp>
      <p:sp>
        <p:nvSpPr>
          <p:cNvPr id="6" name="Slide Number Placeholder 5"/>
          <p:cNvSpPr>
            <a:spLocks noGrp="1"/>
          </p:cNvSpPr>
          <p:nvPr>
            <p:ph type="sldNum" sz="quarter" idx="4"/>
          </p:nvPr>
        </p:nvSpPr>
        <p:spPr>
          <a:xfrm>
            <a:off x="11276012" y="6556248"/>
            <a:ext cx="381661" cy="182880"/>
          </a:xfrm>
          <a:prstGeom prst="rect">
            <a:avLst/>
          </a:prstGeom>
        </p:spPr>
        <p:txBody>
          <a:bodyPr vert="horz" wrap="none" lIns="0" tIns="0" rIns="0" bIns="0" rtlCol="0" anchor="ctr"/>
          <a:lstStyle>
            <a:lvl1pPr algn="r" defTabSz="911861">
              <a:defRPr sz="8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647631062"/>
      </p:ext>
    </p:extLst>
  </p:cSld>
  <p:clrMap bg1="lt1" tx1="dk1" bg2="lt2" tx2="dk2" accent1="accent1" accent2="accent2" accent3="accent3" accent4="accent4" accent5="accent5" accent6="accent6" hlink="hlink" folHlink="folHlink"/>
  <p:sldLayoutIdLst>
    <p:sldLayoutId id="2147488783" r:id="rId1"/>
    <p:sldLayoutId id="2147488784" r:id="rId2"/>
    <p:sldLayoutId id="2147488785" r:id="rId3"/>
    <p:sldLayoutId id="2147488786" r:id="rId4"/>
    <p:sldLayoutId id="2147488787" r:id="rId5"/>
    <p:sldLayoutId id="2147488788" r:id="rId6"/>
    <p:sldLayoutId id="2147488789" r:id="rId7"/>
    <p:sldLayoutId id="2147488790" r:id="rId8"/>
    <p:sldLayoutId id="2147488791" r:id="rId9"/>
    <p:sldLayoutId id="2147488792" r:id="rId10"/>
    <p:sldLayoutId id="2147488793" r:id="rId11"/>
    <p:sldLayoutId id="2147488794" r:id="rId12"/>
    <p:sldLayoutId id="2147488795" r:id="rId13"/>
    <p:sldLayoutId id="2147488796" r:id="rId14"/>
    <p:sldLayoutId id="2147488797" r:id="rId15"/>
    <p:sldLayoutId id="2147488798" r:id="rId16"/>
    <p:sldLayoutId id="2147488799" r:id="rId17"/>
    <p:sldLayoutId id="2147488800" r:id="rId18"/>
    <p:sldLayoutId id="2147488801" r:id="rId19"/>
    <p:sldLayoutId id="2147488802" r:id="rId20"/>
    <p:sldLayoutId id="2147488803" r:id="rId21"/>
    <p:sldLayoutId id="2147488804" r:id="rId22"/>
    <p:sldLayoutId id="2147488805" r:id="rId23"/>
    <p:sldLayoutId id="2147488806" r:id="rId24"/>
    <p:sldLayoutId id="2147488807" r:id="rId25"/>
    <p:sldLayoutId id="2147488808" r:id="rId26"/>
    <p:sldLayoutId id="2147488809" r:id="rId27"/>
    <p:sldLayoutId id="2147488810" r:id="rId28"/>
    <p:sldLayoutId id="2147488811" r:id="rId29"/>
    <p:sldLayoutId id="2147488812" r:id="rId30"/>
    <p:sldLayoutId id="2147488813" r:id="rId31"/>
    <p:sldLayoutId id="2147488814" r:id="rId32"/>
    <p:sldLayoutId id="2147488815" r:id="rId33"/>
    <p:sldLayoutId id="2147488816" r:id="rId34"/>
    <p:sldLayoutId id="2147488817" r:id="rId35"/>
    <p:sldLayoutId id="2147488818" r:id="rId36"/>
    <p:sldLayoutId id="2147488819" r:id="rId37"/>
    <p:sldLayoutId id="2147488820" r:id="rId38"/>
    <p:sldLayoutId id="2147488821" r:id="rId39"/>
    <p:sldLayoutId id="2147488822" r:id="rId40"/>
    <p:sldLayoutId id="2147488823" r:id="rId41"/>
    <p:sldLayoutId id="2147488824"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1861"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7976" indent="-227976" algn="l" defTabSz="911861"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1536" indent="-227976" algn="l" defTabSz="911861"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29479"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7449"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866" kern="1200">
          <a:solidFill>
            <a:schemeClr val="tx1"/>
          </a:solidFill>
          <a:latin typeface="+mn-lt"/>
          <a:ea typeface="+mn-ea"/>
          <a:cs typeface="+mn-cs"/>
        </a:defRPr>
      </a:lvl4pPr>
      <a:lvl5pPr marL="1185424"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3351"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1375"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69311"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097245"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1861" rtl="0" eaLnBrk="1" latinLnBrk="0" hangingPunct="1">
        <a:defRPr sz="1866" kern="1200">
          <a:solidFill>
            <a:schemeClr val="tx1"/>
          </a:solidFill>
          <a:latin typeface="+mn-lt"/>
          <a:ea typeface="+mn-ea"/>
          <a:cs typeface="+mn-cs"/>
        </a:defRPr>
      </a:lvl1pPr>
      <a:lvl2pPr marL="455881" algn="l" defTabSz="911861" rtl="0" eaLnBrk="1" latinLnBrk="0" hangingPunct="1">
        <a:defRPr sz="1866" kern="1200">
          <a:solidFill>
            <a:schemeClr val="tx1"/>
          </a:solidFill>
          <a:latin typeface="+mn-lt"/>
          <a:ea typeface="+mn-ea"/>
          <a:cs typeface="+mn-cs"/>
        </a:defRPr>
      </a:lvl2pPr>
      <a:lvl3pPr marL="911861" algn="l" defTabSz="911861" rtl="0" eaLnBrk="1" latinLnBrk="0" hangingPunct="1">
        <a:defRPr sz="1866" kern="1200">
          <a:solidFill>
            <a:schemeClr val="tx1"/>
          </a:solidFill>
          <a:latin typeface="+mn-lt"/>
          <a:ea typeface="+mn-ea"/>
          <a:cs typeface="+mn-cs"/>
        </a:defRPr>
      </a:lvl3pPr>
      <a:lvl4pPr marL="1367782" algn="l" defTabSz="911861" rtl="0" eaLnBrk="1" latinLnBrk="0" hangingPunct="1">
        <a:defRPr sz="1866" kern="1200">
          <a:solidFill>
            <a:schemeClr val="tx1"/>
          </a:solidFill>
          <a:latin typeface="+mn-lt"/>
          <a:ea typeface="+mn-ea"/>
          <a:cs typeface="+mn-cs"/>
        </a:defRPr>
      </a:lvl4pPr>
      <a:lvl5pPr marL="1823724" algn="l" defTabSz="911861" rtl="0" eaLnBrk="1" latinLnBrk="0" hangingPunct="1">
        <a:defRPr sz="1866" kern="1200">
          <a:solidFill>
            <a:schemeClr val="tx1"/>
          </a:solidFill>
          <a:latin typeface="+mn-lt"/>
          <a:ea typeface="+mn-ea"/>
          <a:cs typeface="+mn-cs"/>
        </a:defRPr>
      </a:lvl5pPr>
      <a:lvl6pPr marL="2279607" algn="l" defTabSz="911861" rtl="0" eaLnBrk="1" latinLnBrk="0" hangingPunct="1">
        <a:defRPr sz="1866" kern="1200">
          <a:solidFill>
            <a:schemeClr val="tx1"/>
          </a:solidFill>
          <a:latin typeface="+mn-lt"/>
          <a:ea typeface="+mn-ea"/>
          <a:cs typeface="+mn-cs"/>
        </a:defRPr>
      </a:lvl6pPr>
      <a:lvl7pPr marL="2735577" algn="l" defTabSz="911861" rtl="0" eaLnBrk="1" latinLnBrk="0" hangingPunct="1">
        <a:defRPr sz="1866" kern="1200">
          <a:solidFill>
            <a:schemeClr val="tx1"/>
          </a:solidFill>
          <a:latin typeface="+mn-lt"/>
          <a:ea typeface="+mn-ea"/>
          <a:cs typeface="+mn-cs"/>
        </a:defRPr>
      </a:lvl7pPr>
      <a:lvl8pPr marL="3191497" algn="l" defTabSz="911861" rtl="0" eaLnBrk="1" latinLnBrk="0" hangingPunct="1">
        <a:defRPr sz="1866" kern="1200">
          <a:solidFill>
            <a:schemeClr val="tx1"/>
          </a:solidFill>
          <a:latin typeface="+mn-lt"/>
          <a:ea typeface="+mn-ea"/>
          <a:cs typeface="+mn-cs"/>
        </a:defRPr>
      </a:lvl8pPr>
      <a:lvl9pPr marL="3647444" algn="l" defTabSz="911861" rtl="0" eaLnBrk="1" latinLnBrk="0" hangingPunct="1">
        <a:defRPr sz="18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4" orient="horz" pos="412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5"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621"/>
              <a:endParaRPr sz="1866" dirty="0">
                <a:solidFill>
                  <a:srgbClr val="FFFFFF"/>
                </a:solidFill>
              </a:endParaRPr>
            </a:p>
          </p:txBody>
        </p:sp>
      </p:grpSp>
      <p:pic>
        <p:nvPicPr>
          <p:cNvPr id="19" name="Oracle red badge logo" descr="Oracle logo in white on red staging background"/>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bwMode="ltGray">
          <a:xfrm>
            <a:off x="531872" y="6263640"/>
            <a:ext cx="1622861" cy="594360"/>
          </a:xfrm>
          <a:prstGeom prst="rect">
            <a:avLst/>
          </a:prstGeom>
        </p:spPr>
      </p:pic>
      <p:sp>
        <p:nvSpPr>
          <p:cNvPr id="2" name="Title Placeholder 1"/>
          <p:cNvSpPr>
            <a:spLocks noGrp="1"/>
          </p:cNvSpPr>
          <p:nvPr>
            <p:ph type="title"/>
          </p:nvPr>
        </p:nvSpPr>
        <p:spPr>
          <a:xfrm>
            <a:off x="531872" y="406400"/>
            <a:ext cx="11125199"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4"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defTabSz="912621">
              <a:defRPr sz="800">
                <a:solidFill>
                  <a:schemeClr val="tx1">
                    <a:lumMod val="60000"/>
                    <a:lumOff val="40000"/>
                  </a:schemeClr>
                </a:solidFill>
              </a:defRPr>
            </a:lvl1pPr>
          </a:lstStyle>
          <a:p>
            <a:fld id="{1EE11BFD-AD4C-4A98-9D38-1958507EA4E5}" type="datetime1">
              <a:rPr lang="en-US" smtClean="0">
                <a:solidFill>
                  <a:srgbClr val="5F5F5F">
                    <a:lumMod val="60000"/>
                    <a:lumOff val="40000"/>
                  </a:srgbClr>
                </a:solidFill>
              </a:rPr>
              <a:pPr/>
              <a:t>10/18/2018</a:t>
            </a:fld>
            <a:endParaRPr lang="en-US" dirty="0">
              <a:solidFill>
                <a:srgbClr val="5F5F5F">
                  <a:lumMod val="60000"/>
                  <a:lumOff val="40000"/>
                </a:srgbClr>
              </a:solidFill>
            </a:endParaRPr>
          </a:p>
        </p:txBody>
      </p:sp>
      <p:sp>
        <p:nvSpPr>
          <p:cNvPr id="15" name="TextBox 14"/>
          <p:cNvSpPr txBox="1"/>
          <p:nvPr/>
        </p:nvSpPr>
        <p:spPr>
          <a:xfrm>
            <a:off x="5989698" y="6556248"/>
            <a:ext cx="2787651" cy="182880"/>
          </a:xfrm>
          <a:prstGeom prst="rect">
            <a:avLst/>
          </a:prstGeom>
          <a:noFill/>
        </p:spPr>
        <p:txBody>
          <a:bodyPr wrap="none" lIns="0" tIns="0" rIns="0" bIns="0" rtlCol="0" anchor="ctr" anchorCtr="0">
            <a:noAutofit/>
          </a:bodyPr>
          <a:lstStyle/>
          <a:p>
            <a:pPr defTabSz="912621"/>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6</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  |</a:t>
            </a:r>
          </a:p>
        </p:txBody>
      </p:sp>
    </p:spTree>
    <p:extLst>
      <p:ext uri="{BB962C8B-B14F-4D97-AF65-F5344CB8AC3E}">
        <p14:creationId xmlns:p14="http://schemas.microsoft.com/office/powerpoint/2010/main" val="1153244176"/>
      </p:ext>
    </p:extLst>
  </p:cSld>
  <p:clrMap bg1="lt1" tx1="dk1" bg2="lt2" tx2="dk2" accent1="accent1" accent2="accent2" accent3="accent3" accent4="accent4" accent5="accent5" accent6="accent6" hlink="hlink" folHlink="folHlink"/>
  <p:sldLayoutIdLst>
    <p:sldLayoutId id="2147488826" r:id="rId1"/>
    <p:sldLayoutId id="2147488827" r:id="rId2"/>
    <p:sldLayoutId id="2147488828" r:id="rId3"/>
    <p:sldLayoutId id="2147488829" r:id="rId4"/>
    <p:sldLayoutId id="2147488830" r:id="rId5"/>
    <p:sldLayoutId id="2147488831" r:id="rId6"/>
    <p:sldLayoutId id="2147488832" r:id="rId7"/>
    <p:sldLayoutId id="2147488833" r:id="rId8"/>
    <p:sldLayoutId id="2147488834" r:id="rId9"/>
    <p:sldLayoutId id="2147488835" r:id="rId10"/>
    <p:sldLayoutId id="2147488836" r:id="rId11"/>
    <p:sldLayoutId id="2147488837" r:id="rId12"/>
    <p:sldLayoutId id="2147488838" r:id="rId13"/>
    <p:sldLayoutId id="2147488839" r:id="rId14"/>
    <p:sldLayoutId id="2147488840" r:id="rId15"/>
    <p:sldLayoutId id="2147488841" r:id="rId16"/>
    <p:sldLayoutId id="2147488842" r:id="rId17"/>
    <p:sldLayoutId id="2147488843" r:id="rId18"/>
    <p:sldLayoutId id="2147488844" r:id="rId19"/>
    <p:sldLayoutId id="2147488845" r:id="rId20"/>
    <p:sldLayoutId id="2147488846" r:id="rId21"/>
    <p:sldLayoutId id="2147488847" r:id="rId22"/>
    <p:sldLayoutId id="2147488848" r:id="rId23"/>
    <p:sldLayoutId id="2147488849" r:id="rId24"/>
    <p:sldLayoutId id="2147488850" r:id="rId25"/>
    <p:sldLayoutId id="2147488851" r:id="rId26"/>
    <p:sldLayoutId id="2147488852" r:id="rId27"/>
    <p:sldLayoutId id="2147488853" r:id="rId28"/>
    <p:sldLayoutId id="2147488854" r:id="rId29"/>
    <p:sldLayoutId id="2147488855" r:id="rId30"/>
    <p:sldLayoutId id="2147488856" r:id="rId31"/>
    <p:sldLayoutId id="2147488857" r:id="rId32"/>
    <p:sldLayoutId id="2147488858" r:id="rId33"/>
    <p:sldLayoutId id="2147488859" r:id="rId34"/>
    <p:sldLayoutId id="2147488860" r:id="rId35"/>
    <p:sldLayoutId id="2147488861" r:id="rId36"/>
    <p:sldLayoutId id="2147488862" r:id="rId37"/>
    <p:sldLayoutId id="2147488863" r:id="rId38"/>
    <p:sldLayoutId id="2147488864" r:id="rId39"/>
    <p:sldLayoutId id="2147488865" r:id="rId40"/>
    <p:sldLayoutId id="2147488866" r:id="rId41"/>
    <p:sldLayoutId id="2147488867"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2621"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163" indent="-228163" algn="l" defTabSz="912621"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1949" indent="-228163" algn="l" defTabSz="912621"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0089" indent="-182506" algn="l" defTabSz="912621"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8248" indent="-182506" algn="l" defTabSz="912621" rtl="0" eaLnBrk="1" latinLnBrk="0" hangingPunct="1">
        <a:lnSpc>
          <a:spcPct val="90000"/>
        </a:lnSpc>
        <a:spcBef>
          <a:spcPts val="600"/>
        </a:spcBef>
        <a:buClr>
          <a:schemeClr val="tx1">
            <a:lumMod val="60000"/>
            <a:lumOff val="40000"/>
          </a:schemeClr>
        </a:buClr>
        <a:buFont typeface="Arial" panose="020B0604020202020204" pitchFamily="34" charset="0"/>
        <a:buChar char="–"/>
        <a:defRPr sz="1866" kern="1200">
          <a:solidFill>
            <a:schemeClr val="tx1"/>
          </a:solidFill>
          <a:latin typeface="+mn-lt"/>
          <a:ea typeface="+mn-ea"/>
          <a:cs typeface="+mn-cs"/>
        </a:defRPr>
      </a:lvl4pPr>
      <a:lvl5pPr marL="1186410" indent="-182506" algn="l" defTabSz="91262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4538" indent="-182506" algn="l" defTabSz="91262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2736" indent="-182506" algn="l" defTabSz="91262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0871" indent="-182506" algn="l" defTabSz="91262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099004" indent="-182506" algn="l" defTabSz="91262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2621" rtl="0" eaLnBrk="1" latinLnBrk="0" hangingPunct="1">
        <a:defRPr sz="1866" kern="1200">
          <a:solidFill>
            <a:schemeClr val="tx1"/>
          </a:solidFill>
          <a:latin typeface="+mn-lt"/>
          <a:ea typeface="+mn-ea"/>
          <a:cs typeface="+mn-cs"/>
        </a:defRPr>
      </a:lvl1pPr>
      <a:lvl2pPr marL="456267" algn="l" defTabSz="912621" rtl="0" eaLnBrk="1" latinLnBrk="0" hangingPunct="1">
        <a:defRPr sz="1866" kern="1200">
          <a:solidFill>
            <a:schemeClr val="tx1"/>
          </a:solidFill>
          <a:latin typeface="+mn-lt"/>
          <a:ea typeface="+mn-ea"/>
          <a:cs typeface="+mn-cs"/>
        </a:defRPr>
      </a:lvl2pPr>
      <a:lvl3pPr marL="912621" algn="l" defTabSz="912621" rtl="0" eaLnBrk="1" latinLnBrk="0" hangingPunct="1">
        <a:defRPr sz="1866" kern="1200">
          <a:solidFill>
            <a:schemeClr val="tx1"/>
          </a:solidFill>
          <a:latin typeface="+mn-lt"/>
          <a:ea typeface="+mn-ea"/>
          <a:cs typeface="+mn-cs"/>
        </a:defRPr>
      </a:lvl3pPr>
      <a:lvl4pPr marL="1368920" algn="l" defTabSz="912621" rtl="0" eaLnBrk="1" latinLnBrk="0" hangingPunct="1">
        <a:defRPr sz="1866" kern="1200">
          <a:solidFill>
            <a:schemeClr val="tx1"/>
          </a:solidFill>
          <a:latin typeface="+mn-lt"/>
          <a:ea typeface="+mn-ea"/>
          <a:cs typeface="+mn-cs"/>
        </a:defRPr>
      </a:lvl4pPr>
      <a:lvl5pPr marL="1825244" algn="l" defTabSz="912621" rtl="0" eaLnBrk="1" latinLnBrk="0" hangingPunct="1">
        <a:defRPr sz="1866" kern="1200">
          <a:solidFill>
            <a:schemeClr val="tx1"/>
          </a:solidFill>
          <a:latin typeface="+mn-lt"/>
          <a:ea typeface="+mn-ea"/>
          <a:cs typeface="+mn-cs"/>
        </a:defRPr>
      </a:lvl5pPr>
      <a:lvl6pPr marL="2281516" algn="l" defTabSz="912621" rtl="0" eaLnBrk="1" latinLnBrk="0" hangingPunct="1">
        <a:defRPr sz="1866" kern="1200">
          <a:solidFill>
            <a:schemeClr val="tx1"/>
          </a:solidFill>
          <a:latin typeface="+mn-lt"/>
          <a:ea typeface="+mn-ea"/>
          <a:cs typeface="+mn-cs"/>
        </a:defRPr>
      </a:lvl6pPr>
      <a:lvl7pPr marL="2737855" algn="l" defTabSz="912621" rtl="0" eaLnBrk="1" latinLnBrk="0" hangingPunct="1">
        <a:defRPr sz="1866" kern="1200">
          <a:solidFill>
            <a:schemeClr val="tx1"/>
          </a:solidFill>
          <a:latin typeface="+mn-lt"/>
          <a:ea typeface="+mn-ea"/>
          <a:cs typeface="+mn-cs"/>
        </a:defRPr>
      </a:lvl7pPr>
      <a:lvl8pPr marL="3194161" algn="l" defTabSz="912621" rtl="0" eaLnBrk="1" latinLnBrk="0" hangingPunct="1">
        <a:defRPr sz="1866" kern="1200">
          <a:solidFill>
            <a:schemeClr val="tx1"/>
          </a:solidFill>
          <a:latin typeface="+mn-lt"/>
          <a:ea typeface="+mn-ea"/>
          <a:cs typeface="+mn-cs"/>
        </a:defRPr>
      </a:lvl8pPr>
      <a:lvl9pPr marL="3650484" algn="l" defTabSz="912621" rtl="0" eaLnBrk="1" latinLnBrk="0" hangingPunct="1">
        <a:defRPr sz="18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4" orient="horz" pos="4128">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 name="Title Placeholder 1"/>
          <p:cNvSpPr>
            <a:spLocks noGrp="1"/>
          </p:cNvSpPr>
          <p:nvPr>
            <p:ph type="title"/>
          </p:nvPr>
        </p:nvSpPr>
        <p:spPr>
          <a:xfrm>
            <a:off x="531813" y="406400"/>
            <a:ext cx="11125199"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2"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pPr defTabSz="914171"/>
            <a:fld id="{2FEA922B-34CC-A746-ABF0-D1ED97CD7A6C}" type="datetime1">
              <a:rPr lang="en-US" smtClean="0">
                <a:solidFill>
                  <a:srgbClr val="58595B"/>
                </a:solidFill>
              </a:rPr>
              <a:pPr defTabSz="914171"/>
              <a:t>10/18/2018</a:t>
            </a:fld>
            <a:endParaRPr lang="en-US" dirty="0">
              <a:solidFill>
                <a:srgbClr val="58595B"/>
              </a:solidFill>
            </a:endParaRPr>
          </a:p>
        </p:txBody>
      </p:sp>
      <p:sp>
        <p:nvSpPr>
          <p:cNvPr id="15" name="TextBox 14"/>
          <p:cNvSpPr txBox="1"/>
          <p:nvPr/>
        </p:nvSpPr>
        <p:spPr>
          <a:xfrm>
            <a:off x="5376673" y="6556248"/>
            <a:ext cx="3200400" cy="182880"/>
          </a:xfrm>
          <a:prstGeom prst="rect">
            <a:avLst/>
          </a:prstGeom>
          <a:noFill/>
        </p:spPr>
        <p:txBody>
          <a:bodyPr vert="horz" wrap="none" lIns="0" tIns="0" rIns="0" bIns="0" rtlCol="0" anchor="ctr" anchorCtr="0">
            <a:noAutofit/>
          </a:bodyPr>
          <a:lstStyle/>
          <a:p>
            <a:pPr marL="0" marR="0" lvl="0" indent="0" algn="r" defTabSz="914171"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8595B"/>
                </a:solidFill>
                <a:effectLst/>
                <a:uLnTx/>
                <a:uFillTx/>
                <a:latin typeface="Calibri"/>
                <a:ea typeface="+mn-ea"/>
                <a:cs typeface="+mn-cs"/>
              </a:rPr>
              <a:t>2016,</a:t>
            </a:r>
            <a:r>
              <a:rPr kumimoji="0" sz="850" b="0" i="0" u="none" strike="noStrike" kern="1200" cap="none" spc="0" normalizeH="0" baseline="0" noProof="0" dirty="0" smtClean="0">
                <a:ln>
                  <a:noFill/>
                </a:ln>
                <a:solidFill>
                  <a:srgbClr val="58595B"/>
                </a:solidFill>
                <a:effectLst/>
                <a:uLnTx/>
                <a:uFillTx/>
                <a:latin typeface="Calibri"/>
                <a:ea typeface="+mn-ea"/>
                <a:cs typeface="+mn-cs"/>
              </a:rPr>
              <a:t> </a:t>
            </a:r>
            <a:r>
              <a:rPr kumimoji="0" sz="850" b="0" i="0" u="none" strike="noStrike" kern="1200" cap="none" spc="0" normalizeH="0" baseline="0" noProof="0" dirty="0">
                <a:ln>
                  <a:noFill/>
                </a:ln>
                <a:solidFill>
                  <a:srgbClr val="58595B"/>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8595B"/>
                </a:solidFill>
                <a:effectLst/>
                <a:uLnTx/>
                <a:uFillTx/>
                <a:latin typeface="Calibri"/>
                <a:ea typeface="+mn-ea"/>
                <a:cs typeface="+mn-cs"/>
              </a:rPr>
              <a:t>|</a:t>
            </a:r>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6" name="Picture 15" descr="Oracle logo in white on red staging background"/>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530353" y="6263640"/>
            <a:ext cx="1625138" cy="594360"/>
          </a:xfrm>
          <a:prstGeom prst="rect">
            <a:avLst/>
          </a:prstGeom>
        </p:spPr>
      </p:pic>
    </p:spTree>
    <p:extLst>
      <p:ext uri="{BB962C8B-B14F-4D97-AF65-F5344CB8AC3E}">
        <p14:creationId xmlns:p14="http://schemas.microsoft.com/office/powerpoint/2010/main" val="819849403"/>
      </p:ext>
    </p:extLst>
  </p:cSld>
  <p:clrMap bg1="lt1" tx1="dk1" bg2="lt2" tx2="dk2" accent1="accent1" accent2="accent2" accent3="accent3" accent4="accent4" accent5="accent5" accent6="accent6" hlink="hlink" folHlink="folHlink"/>
  <p:sldLayoutIdLst>
    <p:sldLayoutId id="2147488916" r:id="rId1"/>
    <p:sldLayoutId id="2147488917" r:id="rId2"/>
    <p:sldLayoutId id="2147488918" r:id="rId3"/>
    <p:sldLayoutId id="2147488919" r:id="rId4"/>
    <p:sldLayoutId id="2147488920" r:id="rId5"/>
    <p:sldLayoutId id="2147488921" r:id="rId6"/>
    <p:sldLayoutId id="2147488922" r:id="rId7"/>
    <p:sldLayoutId id="2147488923" r:id="rId8"/>
    <p:sldLayoutId id="2147488924" r:id="rId9"/>
    <p:sldLayoutId id="2147488925" r:id="rId10"/>
    <p:sldLayoutId id="2147488926" r:id="rId11"/>
    <p:sldLayoutId id="2147488927" r:id="rId12"/>
    <p:sldLayoutId id="2147488928" r:id="rId13"/>
    <p:sldLayoutId id="2147488929" r:id="rId14"/>
    <p:sldLayoutId id="2147488930" r:id="rId15"/>
    <p:sldLayoutId id="2147488931" r:id="rId16"/>
    <p:sldLayoutId id="2147488932" r:id="rId17"/>
    <p:sldLayoutId id="2147488933" r:id="rId18"/>
    <p:sldLayoutId id="2147488934" r:id="rId19"/>
    <p:sldLayoutId id="2147488935" r:id="rId20"/>
    <p:sldLayoutId id="2147488936" r:id="rId21"/>
    <p:sldLayoutId id="2147488937" r:id="rId22"/>
    <p:sldLayoutId id="2147488938" r:id="rId23"/>
    <p:sldLayoutId id="2147488939" r:id="rId24"/>
    <p:sldLayoutId id="2147488940" r:id="rId25"/>
    <p:sldLayoutId id="2147488941" r:id="rId26"/>
    <p:sldLayoutId id="2147488942" r:id="rId27"/>
    <p:sldLayoutId id="2147488943" r:id="rId28"/>
    <p:sldLayoutId id="2147488944" r:id="rId29"/>
    <p:sldLayoutId id="2147488945" r:id="rId30"/>
    <p:sldLayoutId id="2147488946" r:id="rId31"/>
    <p:sldLayoutId id="2147488947" r:id="rId32"/>
    <p:sldLayoutId id="2147488948" r:id="rId33"/>
    <p:sldLayoutId id="2147488949" r:id="rId34"/>
    <p:sldLayoutId id="2147488950" r:id="rId35"/>
    <p:sldLayoutId id="2147488951" r:id="rId36"/>
    <p:sldLayoutId id="2147488952" r:id="rId37"/>
    <p:sldLayoutId id="2147488953" r:id="rId38"/>
    <p:sldLayoutId id="2147488954" r:id="rId39"/>
    <p:sldLayoutId id="2147488955" r:id="rId40"/>
    <p:sldLayoutId id="2147488956" r:id="rId41"/>
    <p:sldLayoutId id="2147488957" r:id="rId42"/>
    <p:sldLayoutId id="2147488958" r:id="rId43"/>
    <p:sldLayoutId id="2147488959" r:id="rId44"/>
    <p:sldLayoutId id="2147488960" r:id="rId45"/>
    <p:sldLayoutId id="2147488961" r:id="rId46"/>
    <p:sldLayoutId id="2147488962" r:id="rId47"/>
    <p:sldLayoutId id="2147488963"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71"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43" indent="-228543" algn="l" defTabSz="914171"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94" indent="-228543" algn="l" defTabSz="914171"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37"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880"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423"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966"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509"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051"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594"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10/18/2018</a:t>
            </a:fld>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2017,</a:t>
            </a:r>
            <a:r>
              <a:rPr sz="850" dirty="0" smtClean="0">
                <a:solidFill>
                  <a:srgbClr val="58595B"/>
                </a:solidFill>
              </a:rPr>
              <a:t> </a:t>
            </a:r>
            <a:r>
              <a:rPr sz="850" dirty="0">
                <a:solidFill>
                  <a:srgbClr val="58595B"/>
                </a:solidFill>
              </a:rPr>
              <a:t>Oracle and/or its affiliates. All rights reserved.  </a:t>
            </a:r>
            <a:r>
              <a:rPr sz="850" dirty="0" smtClean="0">
                <a:solidFill>
                  <a:srgbClr val="58595B"/>
                </a:solidFill>
              </a:rPr>
              <a:t>|</a:t>
            </a:r>
            <a:endParaRPr sz="850" dirty="0">
              <a:solidFill>
                <a:srgbClr val="58595B"/>
              </a:solidFill>
            </a:endParaRPr>
          </a:p>
        </p:txBody>
      </p:sp>
      <p:pic>
        <p:nvPicPr>
          <p:cNvPr id="16" name="Picture 15" descr="Oracle logo in white on red staging background"/>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7802016"/>
      </p:ext>
    </p:extLst>
  </p:cSld>
  <p:clrMap bg1="lt1" tx1="dk1" bg2="lt2" tx2="dk2" accent1="accent1" accent2="accent2" accent3="accent3" accent4="accent4" accent5="accent5" accent6="accent6" hlink="hlink" folHlink="folHlink"/>
  <p:sldLayoutIdLst>
    <p:sldLayoutId id="2147488965" r:id="rId1"/>
    <p:sldLayoutId id="2147488966" r:id="rId2"/>
    <p:sldLayoutId id="2147488967" r:id="rId3"/>
    <p:sldLayoutId id="2147488968" r:id="rId4"/>
    <p:sldLayoutId id="2147488969" r:id="rId5"/>
    <p:sldLayoutId id="2147488970" r:id="rId6"/>
    <p:sldLayoutId id="2147488971" r:id="rId7"/>
    <p:sldLayoutId id="2147488972" r:id="rId8"/>
    <p:sldLayoutId id="2147488973" r:id="rId9"/>
    <p:sldLayoutId id="2147488974" r:id="rId10"/>
    <p:sldLayoutId id="2147488975" r:id="rId11"/>
    <p:sldLayoutId id="2147488976" r:id="rId12"/>
    <p:sldLayoutId id="2147488977" r:id="rId13"/>
    <p:sldLayoutId id="2147488978" r:id="rId14"/>
    <p:sldLayoutId id="2147488979" r:id="rId15"/>
    <p:sldLayoutId id="2147488980" r:id="rId16"/>
    <p:sldLayoutId id="2147488981" r:id="rId17"/>
    <p:sldLayoutId id="2147488982" r:id="rId18"/>
    <p:sldLayoutId id="2147488983" r:id="rId19"/>
    <p:sldLayoutId id="2147488984" r:id="rId20"/>
    <p:sldLayoutId id="2147488985" r:id="rId21"/>
    <p:sldLayoutId id="2147488986" r:id="rId22"/>
    <p:sldLayoutId id="2147488987" r:id="rId23"/>
    <p:sldLayoutId id="2147488988" r:id="rId24"/>
    <p:sldLayoutId id="2147488989" r:id="rId25"/>
    <p:sldLayoutId id="2147488990" r:id="rId26"/>
    <p:sldLayoutId id="2147488991" r:id="rId27"/>
    <p:sldLayoutId id="2147488992" r:id="rId28"/>
    <p:sldLayoutId id="2147488993" r:id="rId29"/>
    <p:sldLayoutId id="2147488994" r:id="rId30"/>
    <p:sldLayoutId id="2147488995" r:id="rId31"/>
    <p:sldLayoutId id="2147488996" r:id="rId32"/>
    <p:sldLayoutId id="2147488997" r:id="rId33"/>
    <p:sldLayoutId id="2147488998" r:id="rId34"/>
    <p:sldLayoutId id="2147488999" r:id="rId35"/>
    <p:sldLayoutId id="2147489000" r:id="rId36"/>
    <p:sldLayoutId id="2147489001" r:id="rId37"/>
    <p:sldLayoutId id="2147489002" r:id="rId38"/>
    <p:sldLayoutId id="2147489003" r:id="rId39"/>
    <p:sldLayoutId id="2147489004" r:id="rId40"/>
    <p:sldLayoutId id="2147489005" r:id="rId41"/>
    <p:sldLayoutId id="2147489006" r:id="rId42"/>
    <p:sldLayoutId id="2147489007" r:id="rId43"/>
    <p:sldLayoutId id="2147489008" r:id="rId44"/>
    <p:sldLayoutId id="2147489009" r:id="rId45"/>
    <p:sldLayoutId id="2147489010"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CE0F7-CDFC-4263-90D2-42E7B819FAF1}" type="datetimeFigureOut">
              <a:rPr lang="en-US" smtClean="0"/>
              <a:t>10/18/2018</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6E9E3-4277-4695-A2BA-9DCC78B2A290}" type="slidenum">
              <a:rPr lang="en-US" smtClean="0"/>
              <a:t>‹#›</a:t>
            </a:fld>
            <a:endParaRPr lang="en-US"/>
          </a:p>
        </p:txBody>
      </p:sp>
    </p:spTree>
    <p:extLst>
      <p:ext uri="{BB962C8B-B14F-4D97-AF65-F5344CB8AC3E}">
        <p14:creationId xmlns:p14="http://schemas.microsoft.com/office/powerpoint/2010/main" val="2971336478"/>
      </p:ext>
    </p:extLst>
  </p:cSld>
  <p:clrMap bg1="lt1" tx1="dk1" bg2="lt2" tx2="dk2" accent1="accent1" accent2="accent2" accent3="accent3" accent4="accent4" accent5="accent5" accent6="accent6" hlink="hlink" folHlink="folHlink"/>
  <p:sldLayoutIdLst>
    <p:sldLayoutId id="2147489012" r:id="rId1"/>
    <p:sldLayoutId id="2147489013" r:id="rId2"/>
    <p:sldLayoutId id="2147489014" r:id="rId3"/>
    <p:sldLayoutId id="2147489015" r:id="rId4"/>
    <p:sldLayoutId id="2147489016" r:id="rId5"/>
    <p:sldLayoutId id="2147489017" r:id="rId6"/>
    <p:sldLayoutId id="2147489018" r:id="rId7"/>
    <p:sldLayoutId id="2147489019" r:id="rId8"/>
    <p:sldLayoutId id="2147489020" r:id="rId9"/>
    <p:sldLayoutId id="2147489021" r:id="rId10"/>
    <p:sldLayoutId id="2147489022"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2018,</a:t>
            </a:r>
            <a:r>
              <a:rPr sz="850" dirty="0" smtClean="0">
                <a:solidFill>
                  <a:srgbClr val="58595B"/>
                </a:solidFill>
              </a:rPr>
              <a:t> </a:t>
            </a:r>
            <a:r>
              <a:rPr sz="850" dirty="0">
                <a:solidFill>
                  <a:srgbClr val="58595B"/>
                </a:solidFill>
              </a:rPr>
              <a:t>Oracle and/or its affiliates. All rights reserved.  </a:t>
            </a:r>
            <a:r>
              <a:rPr sz="850" dirty="0" smtClean="0">
                <a:solidFill>
                  <a:srgbClr val="58595B"/>
                </a:solidFill>
              </a:rPr>
              <a:t>|</a:t>
            </a:r>
            <a:endParaRPr sz="850" dirty="0">
              <a:solidFill>
                <a:srgbClr val="58595B"/>
              </a:solidFill>
            </a:endParaRPr>
          </a:p>
        </p:txBody>
      </p:sp>
      <p:pic>
        <p:nvPicPr>
          <p:cNvPr id="16" name="Picture 15" descr="Oracle logo in white on red staging background"/>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903908728"/>
      </p:ext>
    </p:extLst>
  </p:cSld>
  <p:clrMap bg1="lt1" tx1="dk1" bg2="lt2" tx2="dk2" accent1="accent1" accent2="accent2" accent3="accent3" accent4="accent4" accent5="accent5" accent6="accent6" hlink="hlink" folHlink="folHlink"/>
  <p:sldLayoutIdLst>
    <p:sldLayoutId id="2147489024" r:id="rId1"/>
    <p:sldLayoutId id="2147489025" r:id="rId2"/>
    <p:sldLayoutId id="2147489026" r:id="rId3"/>
    <p:sldLayoutId id="2147489027" r:id="rId4"/>
    <p:sldLayoutId id="2147489028" r:id="rId5"/>
    <p:sldLayoutId id="2147489029" r:id="rId6"/>
    <p:sldLayoutId id="2147489030" r:id="rId7"/>
    <p:sldLayoutId id="2147489031" r:id="rId8"/>
    <p:sldLayoutId id="2147489032" r:id="rId9"/>
    <p:sldLayoutId id="2147489033" r:id="rId10"/>
    <p:sldLayoutId id="2147489034" r:id="rId11"/>
    <p:sldLayoutId id="2147489035" r:id="rId12"/>
    <p:sldLayoutId id="2147489036" r:id="rId13"/>
    <p:sldLayoutId id="2147489037" r:id="rId14"/>
    <p:sldLayoutId id="2147489038" r:id="rId15"/>
    <p:sldLayoutId id="2147489039" r:id="rId16"/>
    <p:sldLayoutId id="2147489040" r:id="rId17"/>
    <p:sldLayoutId id="2147489041" r:id="rId18"/>
    <p:sldLayoutId id="2147489042" r:id="rId19"/>
    <p:sldLayoutId id="2147489043" r:id="rId20"/>
    <p:sldLayoutId id="2147489044" r:id="rId21"/>
    <p:sldLayoutId id="2147489045" r:id="rId22"/>
    <p:sldLayoutId id="2147489046" r:id="rId23"/>
    <p:sldLayoutId id="2147489047" r:id="rId24"/>
    <p:sldLayoutId id="2147489048" r:id="rId25"/>
    <p:sldLayoutId id="2147489049" r:id="rId26"/>
    <p:sldLayoutId id="2147489050" r:id="rId27"/>
    <p:sldLayoutId id="2147489051" r:id="rId28"/>
    <p:sldLayoutId id="2147489052" r:id="rId29"/>
    <p:sldLayoutId id="2147489053" r:id="rId30"/>
    <p:sldLayoutId id="2147489054" r:id="rId31"/>
    <p:sldLayoutId id="2147489055" r:id="rId32"/>
    <p:sldLayoutId id="2147489056" r:id="rId33"/>
    <p:sldLayoutId id="2147489057" r:id="rId34"/>
    <p:sldLayoutId id="2147489058" r:id="rId35"/>
    <p:sldLayoutId id="2147489059" r:id="rId36"/>
    <p:sldLayoutId id="2147489060" r:id="rId37"/>
    <p:sldLayoutId id="2147489061" r:id="rId38"/>
    <p:sldLayoutId id="2147489062" r:id="rId39"/>
    <p:sldLayoutId id="2147489063" r:id="rId40"/>
    <p:sldLayoutId id="2147489064" r:id="rId41"/>
    <p:sldLayoutId id="2147489065" r:id="rId42"/>
    <p:sldLayoutId id="2147489066" r:id="rId43"/>
    <p:sldLayoutId id="2147489067" r:id="rId44"/>
    <p:sldLayoutId id="2147489068" r:id="rId45"/>
    <p:sldLayoutId id="2147489069" r:id="rId46"/>
    <p:sldLayoutId id="2147489070" r:id="rId47"/>
    <p:sldLayoutId id="2147489071" r:id="rId48"/>
    <p:sldLayoutId id="2147489072"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10/18/2018</a:t>
            </a:fld>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2018,</a:t>
            </a:r>
            <a:r>
              <a:rPr sz="850" dirty="0">
                <a:solidFill>
                  <a:schemeClr val="tx1"/>
                </a:solidFill>
              </a:rPr>
              <a:t> Oracle and/or its affiliates. All rights reserved.  |</a:t>
            </a:r>
          </a:p>
        </p:txBody>
      </p:sp>
    </p:spTree>
    <p:extLst>
      <p:ext uri="{BB962C8B-B14F-4D97-AF65-F5344CB8AC3E}">
        <p14:creationId xmlns:p14="http://schemas.microsoft.com/office/powerpoint/2010/main" val="2447845230"/>
      </p:ext>
    </p:extLst>
  </p:cSld>
  <p:clrMap bg1="lt1" tx1="dk1" bg2="lt2" tx2="dk2" accent1="accent1" accent2="accent2" accent3="accent3" accent4="accent4" accent5="accent5" accent6="accent6" hlink="hlink" folHlink="folHlink"/>
  <p:sldLayoutIdLst>
    <p:sldLayoutId id="2147489074" r:id="rId1"/>
    <p:sldLayoutId id="2147489075" r:id="rId2"/>
    <p:sldLayoutId id="2147489076" r:id="rId3"/>
    <p:sldLayoutId id="2147489077" r:id="rId4"/>
    <p:sldLayoutId id="2147489078" r:id="rId5"/>
    <p:sldLayoutId id="2147489079" r:id="rId6"/>
    <p:sldLayoutId id="2147489080" r:id="rId7"/>
    <p:sldLayoutId id="2147489081" r:id="rId8"/>
    <p:sldLayoutId id="2147489082" r:id="rId9"/>
    <p:sldLayoutId id="2147489083" r:id="rId10"/>
    <p:sldLayoutId id="2147489084" r:id="rId11"/>
    <p:sldLayoutId id="2147489085" r:id="rId12"/>
    <p:sldLayoutId id="2147489086" r:id="rId13"/>
    <p:sldLayoutId id="2147489087" r:id="rId14"/>
    <p:sldLayoutId id="2147489088" r:id="rId15"/>
    <p:sldLayoutId id="2147489089" r:id="rId16"/>
    <p:sldLayoutId id="2147489090" r:id="rId17"/>
    <p:sldLayoutId id="2147489091" r:id="rId18"/>
    <p:sldLayoutId id="2147489092" r:id="rId19"/>
    <p:sldLayoutId id="2147489093" r:id="rId20"/>
    <p:sldLayoutId id="2147489094" r:id="rId21"/>
    <p:sldLayoutId id="2147489095" r:id="rId22"/>
    <p:sldLayoutId id="2147489096" r:id="rId23"/>
    <p:sldLayoutId id="2147489097" r:id="rId24"/>
    <p:sldLayoutId id="2147489098" r:id="rId25"/>
    <p:sldLayoutId id="2147489099" r:id="rId26"/>
    <p:sldLayoutId id="2147489100" r:id="rId27"/>
    <p:sldLayoutId id="2147489101" r:id="rId28"/>
    <p:sldLayoutId id="2147489102" r:id="rId29"/>
    <p:sldLayoutId id="2147489103" r:id="rId30"/>
    <p:sldLayoutId id="2147489104" r:id="rId31"/>
    <p:sldLayoutId id="2147489105" r:id="rId32"/>
    <p:sldLayoutId id="2147489106"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EA922B-34CC-A746-ABF0-D1ED97CD7A6C}"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8595B"/>
                </a:solidFill>
                <a:effectLst/>
                <a:uLnTx/>
                <a:uFillTx/>
                <a:latin typeface="Calibri"/>
                <a:ea typeface="+mn-ea"/>
                <a:cs typeface="+mn-cs"/>
              </a:rPr>
              <a:t>2017,</a:t>
            </a:r>
            <a:r>
              <a:rPr kumimoji="0" sz="850" b="0" i="0" u="none" strike="noStrike" kern="1200" cap="none" spc="0" normalizeH="0" baseline="0" noProof="0" dirty="0" smtClean="0">
                <a:ln>
                  <a:noFill/>
                </a:ln>
                <a:solidFill>
                  <a:srgbClr val="58595B"/>
                </a:solidFill>
                <a:effectLst/>
                <a:uLnTx/>
                <a:uFillTx/>
                <a:latin typeface="Calibri"/>
                <a:ea typeface="+mn-ea"/>
                <a:cs typeface="+mn-cs"/>
              </a:rPr>
              <a:t> </a:t>
            </a:r>
            <a:r>
              <a:rPr kumimoji="0" sz="850" b="0" i="0" u="none" strike="noStrike" kern="1200" cap="none" spc="0" normalizeH="0" baseline="0" noProof="0" dirty="0">
                <a:ln>
                  <a:noFill/>
                </a:ln>
                <a:solidFill>
                  <a:srgbClr val="58595B"/>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8595B"/>
                </a:solidFill>
                <a:effectLst/>
                <a:uLnTx/>
                <a:uFillTx/>
                <a:latin typeface="Calibri"/>
                <a:ea typeface="+mn-ea"/>
                <a:cs typeface="+mn-cs"/>
              </a:rPr>
              <a:t>|</a:t>
            </a:r>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20432703"/>
      </p:ext>
    </p:extLst>
  </p:cSld>
  <p:clrMap bg1="lt1" tx1="dk1" bg2="lt2" tx2="dk2" accent1="accent1" accent2="accent2" accent3="accent3" accent4="accent4" accent5="accent5" accent6="accent6" hlink="hlink" folHlink="folHlink"/>
  <p:sldLayoutIdLst>
    <p:sldLayoutId id="2147489108" r:id="rId1"/>
    <p:sldLayoutId id="2147489109" r:id="rId2"/>
    <p:sldLayoutId id="2147489110" r:id="rId3"/>
    <p:sldLayoutId id="2147489111" r:id="rId4"/>
    <p:sldLayoutId id="2147489112" r:id="rId5"/>
    <p:sldLayoutId id="2147489113" r:id="rId6"/>
    <p:sldLayoutId id="2147489114" r:id="rId7"/>
    <p:sldLayoutId id="2147489115" r:id="rId8"/>
    <p:sldLayoutId id="2147489116" r:id="rId9"/>
    <p:sldLayoutId id="2147489117" r:id="rId10"/>
    <p:sldLayoutId id="2147489118" r:id="rId11"/>
    <p:sldLayoutId id="2147489119" r:id="rId12"/>
    <p:sldLayoutId id="2147489120" r:id="rId13"/>
    <p:sldLayoutId id="2147489121" r:id="rId14"/>
    <p:sldLayoutId id="2147489122" r:id="rId15"/>
    <p:sldLayoutId id="2147489123" r:id="rId16"/>
    <p:sldLayoutId id="2147489124" r:id="rId17"/>
    <p:sldLayoutId id="2147489125" r:id="rId18"/>
    <p:sldLayoutId id="2147489126" r:id="rId19"/>
    <p:sldLayoutId id="2147489127" r:id="rId20"/>
    <p:sldLayoutId id="2147489128" r:id="rId21"/>
    <p:sldLayoutId id="2147489129" r:id="rId22"/>
    <p:sldLayoutId id="2147489130" r:id="rId23"/>
    <p:sldLayoutId id="2147489131" r:id="rId24"/>
    <p:sldLayoutId id="2147489132" r:id="rId25"/>
    <p:sldLayoutId id="2147489133" r:id="rId26"/>
    <p:sldLayoutId id="2147489134" r:id="rId27"/>
    <p:sldLayoutId id="2147489135" r:id="rId28"/>
    <p:sldLayoutId id="2147489136" r:id="rId29"/>
    <p:sldLayoutId id="2147489137" r:id="rId30"/>
    <p:sldLayoutId id="2147489138" r:id="rId31"/>
    <p:sldLayoutId id="2147489139" r:id="rId32"/>
    <p:sldLayoutId id="2147489140" r:id="rId33"/>
    <p:sldLayoutId id="2147489141" r:id="rId34"/>
    <p:sldLayoutId id="2147489142" r:id="rId35"/>
    <p:sldLayoutId id="2147489143" r:id="rId36"/>
    <p:sldLayoutId id="2147489144" r:id="rId37"/>
    <p:sldLayoutId id="2147489145" r:id="rId38"/>
    <p:sldLayoutId id="2147489146" r:id="rId39"/>
    <p:sldLayoutId id="2147489147" r:id="rId40"/>
    <p:sldLayoutId id="2147489148" r:id="rId41"/>
    <p:sldLayoutId id="2147489149" r:id="rId42"/>
    <p:sldLayoutId id="2147489150" r:id="rId43"/>
    <p:sldLayoutId id="2147489151" r:id="rId44"/>
    <p:sldLayoutId id="2147489152"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rgbClr val="FFFFFF"/>
        </a:solidFill>
        <a:effectLst/>
      </p:bgPr>
    </p:bg>
    <p:spTree>
      <p:nvGrpSpPr>
        <p:cNvPr id="1" name=""/>
        <p:cNvGrpSpPr/>
        <p:nvPr/>
      </p:nvGrpSpPr>
      <p:grpSpPr>
        <a:xfrm>
          <a:off x="0" y="0"/>
          <a:ext cx="0" cy="0"/>
          <a:chOff x="0" y="0"/>
          <a:chExt cx="0" cy="0"/>
        </a:xfrm>
      </p:grpSpPr>
      <p:grpSp>
        <p:nvGrpSpPr>
          <p:cNvPr id="3" name="Group 38"/>
          <p:cNvGrpSpPr>
            <a:grpSpLocks/>
          </p:cNvGrpSpPr>
          <p:nvPr userDrawn="1"/>
        </p:nvGrpSpPr>
        <p:grpSpPr bwMode="auto">
          <a:xfrm>
            <a:off x="7800002" y="6288617"/>
            <a:ext cx="4026968" cy="353483"/>
            <a:chOff x="3522" y="3986"/>
            <a:chExt cx="1903" cy="223"/>
          </a:xfrm>
        </p:grpSpPr>
        <p:sp>
          <p:nvSpPr>
            <p:cNvPr id="1032" name="Rectangle 28"/>
            <p:cNvSpPr>
              <a:spLocks noChangeAspect="1" noChangeArrowheads="1"/>
            </p:cNvSpPr>
            <p:nvPr userDrawn="1"/>
          </p:nvSpPr>
          <p:spPr bwMode="auto">
            <a:xfrm>
              <a:off x="3758" y="4054"/>
              <a:ext cx="151" cy="152"/>
            </a:xfrm>
            <a:prstGeom prst="rect">
              <a:avLst/>
            </a:prstGeom>
            <a:solidFill>
              <a:srgbClr val="FF6600"/>
            </a:solidFill>
            <a:ln>
              <a:noFill/>
            </a:ln>
            <a:extLst/>
          </p:spPr>
          <p:txBody>
            <a:bodyPr wrap="none" anchor="ctr"/>
            <a:lstStyle>
              <a:lvl1pPr eaLnBrk="0" hangingPunct="0">
                <a:defRPr sz="2000">
                  <a:solidFill>
                    <a:schemeClr val="tx1"/>
                  </a:solidFill>
                  <a:latin typeface="Univers LT 55" pitchFamily="2" charset="0"/>
                  <a:cs typeface="Arial" charset="0"/>
                </a:defRPr>
              </a:lvl1pPr>
              <a:lvl2pPr marL="742950" indent="-285750" eaLnBrk="0" hangingPunct="0">
                <a:defRPr sz="2000">
                  <a:solidFill>
                    <a:schemeClr val="tx1"/>
                  </a:solidFill>
                  <a:latin typeface="Univers LT 55" pitchFamily="2" charset="0"/>
                  <a:cs typeface="Arial" charset="0"/>
                </a:defRPr>
              </a:lvl2pPr>
              <a:lvl3pPr marL="1143000" indent="-228600" eaLnBrk="0" hangingPunct="0">
                <a:defRPr sz="2000">
                  <a:solidFill>
                    <a:schemeClr val="tx1"/>
                  </a:solidFill>
                  <a:latin typeface="Univers LT 55" pitchFamily="2" charset="0"/>
                  <a:cs typeface="Arial" charset="0"/>
                </a:defRPr>
              </a:lvl3pPr>
              <a:lvl4pPr marL="1600200" indent="-228600" eaLnBrk="0" hangingPunct="0">
                <a:defRPr sz="2000">
                  <a:solidFill>
                    <a:schemeClr val="tx1"/>
                  </a:solidFill>
                  <a:latin typeface="Univers LT 55" pitchFamily="2" charset="0"/>
                  <a:cs typeface="Arial" charset="0"/>
                </a:defRPr>
              </a:lvl4pPr>
              <a:lvl5pPr marL="2057400" indent="-228600" eaLnBrk="0" hangingPunct="0">
                <a:defRPr sz="2000">
                  <a:solidFill>
                    <a:schemeClr val="tx1"/>
                  </a:solidFill>
                  <a:latin typeface="Univers LT 55" pitchFamily="2" charset="0"/>
                  <a:cs typeface="Arial" charset="0"/>
                </a:defRPr>
              </a:lvl5pPr>
              <a:lvl6pPr marL="2514600" indent="-228600" defTabSz="912813" eaLnBrk="0" fontAlgn="base" hangingPunct="0">
                <a:spcBef>
                  <a:spcPct val="0"/>
                </a:spcBef>
                <a:spcAft>
                  <a:spcPct val="0"/>
                </a:spcAft>
                <a:defRPr sz="2000">
                  <a:solidFill>
                    <a:schemeClr val="tx1"/>
                  </a:solidFill>
                  <a:latin typeface="Univers LT 55" pitchFamily="2" charset="0"/>
                  <a:cs typeface="Arial" charset="0"/>
                </a:defRPr>
              </a:lvl6pPr>
              <a:lvl7pPr marL="2971800" indent="-228600" defTabSz="912813" eaLnBrk="0" fontAlgn="base" hangingPunct="0">
                <a:spcBef>
                  <a:spcPct val="0"/>
                </a:spcBef>
                <a:spcAft>
                  <a:spcPct val="0"/>
                </a:spcAft>
                <a:defRPr sz="2000">
                  <a:solidFill>
                    <a:schemeClr val="tx1"/>
                  </a:solidFill>
                  <a:latin typeface="Univers LT 55" pitchFamily="2" charset="0"/>
                  <a:cs typeface="Arial" charset="0"/>
                </a:defRPr>
              </a:lvl7pPr>
              <a:lvl8pPr marL="3429000" indent="-228600" defTabSz="912813" eaLnBrk="0" fontAlgn="base" hangingPunct="0">
                <a:spcBef>
                  <a:spcPct val="0"/>
                </a:spcBef>
                <a:spcAft>
                  <a:spcPct val="0"/>
                </a:spcAft>
                <a:defRPr sz="2000">
                  <a:solidFill>
                    <a:schemeClr val="tx1"/>
                  </a:solidFill>
                  <a:latin typeface="Univers LT 55" pitchFamily="2" charset="0"/>
                  <a:cs typeface="Arial" charset="0"/>
                </a:defRPr>
              </a:lvl8pPr>
              <a:lvl9pPr marL="3886200" indent="-228600" defTabSz="912813" eaLnBrk="0" fontAlgn="base" hangingPunct="0">
                <a:spcBef>
                  <a:spcPct val="0"/>
                </a:spcBef>
                <a:spcAft>
                  <a:spcPct val="0"/>
                </a:spcAft>
                <a:defRPr sz="2000">
                  <a:solidFill>
                    <a:schemeClr val="tx1"/>
                  </a:solidFill>
                  <a:latin typeface="Univers LT 55" pitchFamily="2" charset="0"/>
                  <a:cs typeface="Arial" charset="0"/>
                </a:defRPr>
              </a:lvl9pPr>
            </a:lstStyle>
            <a:p>
              <a:pPr defTabSz="1216871" eaLnBrk="1" fontAlgn="base" hangingPunct="1">
                <a:spcBef>
                  <a:spcPct val="0"/>
                </a:spcBef>
                <a:spcAft>
                  <a:spcPct val="0"/>
                </a:spcAft>
                <a:defRPr/>
              </a:pPr>
              <a:endParaRPr lang="en-US" altLang="en-US" smtClean="0">
                <a:solidFill>
                  <a:srgbClr val="333333"/>
                </a:solidFill>
                <a:latin typeface="Arial" charset="0"/>
              </a:endParaRPr>
            </a:p>
          </p:txBody>
        </p:sp>
        <p:pic>
          <p:nvPicPr>
            <p:cNvPr id="2" name="Picture 1" descr="C:\Documents and Settings\x\Desktop\C2 Fiserv 09\iStock_000005452121Large.jpg"/>
            <p:cNvPicPr>
              <a:picLocks noChangeAspect="1" noChangeArrowheads="1"/>
            </p:cNvPicPr>
            <p:nvPr userDrawn="1"/>
          </p:nvPicPr>
          <p:blipFill>
            <a:blip r:embed="rId14" cstate="print"/>
            <a:srcRect/>
            <a:stretch>
              <a:fillRect/>
            </a:stretch>
          </p:blipFill>
          <p:spPr bwMode="auto">
            <a:xfrm>
              <a:off x="4702" y="4054"/>
              <a:ext cx="150" cy="152"/>
            </a:xfrm>
            <a:prstGeom prst="rect">
              <a:avLst/>
            </a:prstGeom>
            <a:noFill/>
            <a:ln w="9525">
              <a:noFill/>
              <a:miter lim="800000"/>
              <a:headEnd/>
              <a:tailEnd/>
            </a:ln>
          </p:spPr>
        </p:pic>
        <p:pic>
          <p:nvPicPr>
            <p:cNvPr id="1033" name="Picture 30" descr="Risk_Compliance-SQ"/>
            <p:cNvPicPr>
              <a:picLocks noChangeArrowheads="1"/>
            </p:cNvPicPr>
            <p:nvPr userDrawn="1"/>
          </p:nvPicPr>
          <p:blipFill>
            <a:blip r:embed="rId15" cstate="print"/>
            <a:srcRect/>
            <a:stretch>
              <a:fillRect/>
            </a:stretch>
          </p:blipFill>
          <p:spPr bwMode="auto">
            <a:xfrm>
              <a:off x="3522" y="4054"/>
              <a:ext cx="152" cy="152"/>
            </a:xfrm>
            <a:prstGeom prst="rect">
              <a:avLst/>
            </a:prstGeom>
            <a:noFill/>
            <a:ln w="9525">
              <a:noFill/>
              <a:miter lim="800000"/>
              <a:headEnd/>
              <a:tailEnd/>
            </a:ln>
          </p:spPr>
        </p:pic>
        <p:pic>
          <p:nvPicPr>
            <p:cNvPr id="1034" name="Picture 31" descr="Processing_Services-SQ"/>
            <p:cNvPicPr>
              <a:picLocks noChangeAspect="1" noChangeArrowheads="1"/>
            </p:cNvPicPr>
            <p:nvPr userDrawn="1"/>
          </p:nvPicPr>
          <p:blipFill>
            <a:blip r:embed="rId16" cstate="print"/>
            <a:srcRect/>
            <a:stretch>
              <a:fillRect/>
            </a:stretch>
          </p:blipFill>
          <p:spPr bwMode="auto">
            <a:xfrm>
              <a:off x="3994" y="4054"/>
              <a:ext cx="152" cy="152"/>
            </a:xfrm>
            <a:prstGeom prst="rect">
              <a:avLst/>
            </a:prstGeom>
            <a:noFill/>
            <a:ln w="9525">
              <a:noFill/>
              <a:miter lim="800000"/>
              <a:headEnd/>
              <a:tailEnd/>
            </a:ln>
          </p:spPr>
        </p:pic>
        <p:pic>
          <p:nvPicPr>
            <p:cNvPr id="1035" name="Picture 32" descr="Intelligence_Optimization"/>
            <p:cNvPicPr>
              <a:picLocks noChangeAspect="1" noChangeArrowheads="1"/>
            </p:cNvPicPr>
            <p:nvPr userDrawn="1"/>
          </p:nvPicPr>
          <p:blipFill>
            <a:blip r:embed="rId17" cstate="print"/>
            <a:srcRect/>
            <a:stretch>
              <a:fillRect/>
            </a:stretch>
          </p:blipFill>
          <p:spPr bwMode="auto">
            <a:xfrm>
              <a:off x="4466" y="4054"/>
              <a:ext cx="151" cy="152"/>
            </a:xfrm>
            <a:prstGeom prst="rect">
              <a:avLst/>
            </a:prstGeom>
            <a:noFill/>
            <a:ln w="9525">
              <a:noFill/>
              <a:miter lim="800000"/>
              <a:headEnd/>
              <a:tailEnd/>
            </a:ln>
          </p:spPr>
        </p:pic>
        <p:pic>
          <p:nvPicPr>
            <p:cNvPr id="1036" name="Picture 33" descr="Customer_and_Channel-Getty_RF_74583036_5"/>
            <p:cNvPicPr>
              <a:picLocks noChangeAspect="1" noChangeArrowheads="1"/>
            </p:cNvPicPr>
            <p:nvPr userDrawn="1"/>
          </p:nvPicPr>
          <p:blipFill>
            <a:blip r:embed="rId18" cstate="print"/>
            <a:srcRect/>
            <a:stretch>
              <a:fillRect/>
            </a:stretch>
          </p:blipFill>
          <p:spPr bwMode="auto">
            <a:xfrm>
              <a:off x="4231" y="4054"/>
              <a:ext cx="150" cy="152"/>
            </a:xfrm>
            <a:prstGeom prst="rect">
              <a:avLst/>
            </a:prstGeom>
            <a:noFill/>
            <a:ln w="9525">
              <a:noFill/>
              <a:miter lim="800000"/>
              <a:headEnd/>
              <a:tailEnd/>
            </a:ln>
          </p:spPr>
        </p:pic>
        <p:pic>
          <p:nvPicPr>
            <p:cNvPr id="1037" name="Picture 34"/>
            <p:cNvPicPr>
              <a:picLocks noChangeAspect="1" noChangeArrowheads="1"/>
            </p:cNvPicPr>
            <p:nvPr userDrawn="1"/>
          </p:nvPicPr>
          <p:blipFill>
            <a:blip r:embed="rId19" cstate="print"/>
            <a:srcRect/>
            <a:stretch>
              <a:fillRect/>
            </a:stretch>
          </p:blipFill>
          <p:spPr bwMode="auto">
            <a:xfrm>
              <a:off x="4991" y="3986"/>
              <a:ext cx="434" cy="223"/>
            </a:xfrm>
            <a:prstGeom prst="rect">
              <a:avLst/>
            </a:prstGeom>
            <a:noFill/>
            <a:ln w="9525">
              <a:noFill/>
              <a:miter lim="800000"/>
              <a:headEnd/>
              <a:tailEnd/>
            </a:ln>
          </p:spPr>
        </p:pic>
      </p:grpSp>
      <p:sp>
        <p:nvSpPr>
          <p:cNvPr id="1027" name="Title Placeholder 1"/>
          <p:cNvSpPr>
            <a:spLocks noGrp="1"/>
          </p:cNvSpPr>
          <p:nvPr>
            <p:ph type="title"/>
          </p:nvPr>
        </p:nvSpPr>
        <p:spPr bwMode="auto">
          <a:xfrm>
            <a:off x="761802" y="425452"/>
            <a:ext cx="11033426" cy="603249"/>
          </a:xfrm>
          <a:prstGeom prst="rect">
            <a:avLst/>
          </a:prstGeom>
          <a:noFill/>
          <a:ln w="9525">
            <a:noFill/>
            <a:miter lim="800000"/>
            <a:headEnd/>
            <a:tailEnd/>
          </a:ln>
        </p:spPr>
        <p:txBody>
          <a:bodyPr vert="horz" wrap="square" lIns="121887" tIns="60944" rIns="121887" bIns="60944" numCol="1" anchor="t" anchorCtr="0" compatLnSpc="1">
            <a:prstTxWarp prst="textNoShape">
              <a:avLst/>
            </a:prstTxWarp>
          </a:bodyPr>
          <a:lstStyle/>
          <a:p>
            <a:pPr lvl="0"/>
            <a:r>
              <a:rPr lang="en-US" altLang="en-US" smtClean="0"/>
              <a:t>Click to edit Master title style</a:t>
            </a:r>
          </a:p>
        </p:txBody>
      </p:sp>
      <p:sp>
        <p:nvSpPr>
          <p:cNvPr id="1028" name="Text Placeholder 2"/>
          <p:cNvSpPr>
            <a:spLocks noGrp="1"/>
          </p:cNvSpPr>
          <p:nvPr>
            <p:ph type="body" idx="1"/>
          </p:nvPr>
        </p:nvSpPr>
        <p:spPr bwMode="auto">
          <a:xfrm>
            <a:off x="766034" y="1341967"/>
            <a:ext cx="11020729" cy="4730751"/>
          </a:xfrm>
          <a:prstGeom prst="rect">
            <a:avLst/>
          </a:prstGeom>
          <a:noFill/>
          <a:ln w="9525">
            <a:noFill/>
            <a:miter lim="800000"/>
            <a:headEnd/>
            <a:tailEnd/>
          </a:ln>
        </p:spPr>
        <p:txBody>
          <a:bodyPr vert="horz" wrap="square" lIns="121887" tIns="60944" rIns="121887" bIns="60944"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p:txBody>
      </p:sp>
      <p:sp>
        <p:nvSpPr>
          <p:cNvPr id="10275" name="Rectangle 35"/>
          <p:cNvSpPr>
            <a:spLocks noGrp="1" noChangeArrowheads="1"/>
          </p:cNvSpPr>
          <p:nvPr>
            <p:ph type="sldNum" sz="quarter" idx="4"/>
          </p:nvPr>
        </p:nvSpPr>
        <p:spPr bwMode="auto">
          <a:xfrm>
            <a:off x="105806" y="6576484"/>
            <a:ext cx="535378" cy="209549"/>
          </a:xfrm>
          <a:prstGeom prst="rect">
            <a:avLst/>
          </a:prstGeom>
          <a:noFill/>
          <a:ln w="9525" algn="ctr">
            <a:noFill/>
            <a:miter lim="800000"/>
            <a:headEnd/>
            <a:tailEnd/>
          </a:ln>
          <a:effectLst/>
        </p:spPr>
        <p:txBody>
          <a:bodyPr vert="horz" wrap="square" lIns="121899" tIns="60949" rIns="121899" bIns="60949" numCol="1" anchor="t" anchorCtr="0" compatLnSpc="1">
            <a:prstTxWarp prst="textNoShape">
              <a:avLst/>
            </a:prstTxWarp>
          </a:bodyPr>
          <a:lstStyle>
            <a:lvl1pPr eaLnBrk="0" hangingPunct="0">
              <a:defRPr sz="900">
                <a:solidFill>
                  <a:srgbClr val="000000"/>
                </a:solidFill>
                <a:latin typeface="Arial" charset="0"/>
                <a:cs typeface="Arial" charset="0"/>
              </a:defRPr>
            </a:lvl1pPr>
          </a:lstStyle>
          <a:p>
            <a:pPr defTabSz="1216871" fontAlgn="base">
              <a:spcBef>
                <a:spcPct val="0"/>
              </a:spcBef>
              <a:spcAft>
                <a:spcPct val="0"/>
              </a:spcAft>
              <a:defRPr/>
            </a:pPr>
            <a:fld id="{7321D162-0EAF-400D-9685-48594C95C5C6}" type="slidenum">
              <a:rPr lang="en-US"/>
              <a:pPr defTabSz="1216871" fontAlgn="base">
                <a:spcBef>
                  <a:spcPct val="0"/>
                </a:spcBef>
                <a:spcAft>
                  <a:spcPct val="0"/>
                </a:spcAft>
                <a:defRPr/>
              </a:pPr>
              <a:t>‹#›</a:t>
            </a:fld>
            <a:endParaRPr lang="en-US"/>
          </a:p>
        </p:txBody>
      </p:sp>
      <p:sp>
        <p:nvSpPr>
          <p:cNvPr id="1030" name="TextBox 13"/>
          <p:cNvSpPr txBox="1">
            <a:spLocks noChangeArrowheads="1"/>
          </p:cNvSpPr>
          <p:nvPr userDrawn="1"/>
        </p:nvSpPr>
        <p:spPr bwMode="auto">
          <a:xfrm>
            <a:off x="5334728" y="6620934"/>
            <a:ext cx="1523603" cy="133351"/>
          </a:xfrm>
          <a:prstGeom prst="rect">
            <a:avLst/>
          </a:prstGeom>
          <a:noFill/>
          <a:ln>
            <a:noFill/>
          </a:ln>
          <a:extLst/>
        </p:spPr>
        <p:txBody>
          <a:bodyPr lIns="85325" tIns="42663" rIns="85325" bIns="42663"/>
          <a:lstStyle>
            <a:lvl1pPr eaLnBrk="0" hangingPunct="0">
              <a:defRPr sz="2000">
                <a:solidFill>
                  <a:schemeClr val="tx1"/>
                </a:solidFill>
                <a:latin typeface="Univers LT 55" pitchFamily="2" charset="0"/>
                <a:cs typeface="Arial" charset="0"/>
              </a:defRPr>
            </a:lvl1pPr>
            <a:lvl2pPr marL="37931725" indent="-37474525" eaLnBrk="0" hangingPunct="0">
              <a:defRPr sz="2000">
                <a:solidFill>
                  <a:schemeClr val="tx1"/>
                </a:solidFill>
                <a:latin typeface="Univers LT 55" pitchFamily="2" charset="0"/>
                <a:cs typeface="Arial" charset="0"/>
              </a:defRPr>
            </a:lvl2pPr>
            <a:lvl3pPr eaLnBrk="0" hangingPunct="0">
              <a:defRPr sz="2000">
                <a:solidFill>
                  <a:schemeClr val="tx1"/>
                </a:solidFill>
                <a:latin typeface="Univers LT 55" pitchFamily="2" charset="0"/>
                <a:cs typeface="Arial" charset="0"/>
              </a:defRPr>
            </a:lvl3pPr>
            <a:lvl4pPr eaLnBrk="0" hangingPunct="0">
              <a:defRPr sz="2000">
                <a:solidFill>
                  <a:schemeClr val="tx1"/>
                </a:solidFill>
                <a:latin typeface="Univers LT 55" pitchFamily="2" charset="0"/>
                <a:cs typeface="Arial" charset="0"/>
              </a:defRPr>
            </a:lvl4pPr>
            <a:lvl5pPr eaLnBrk="0" hangingPunct="0">
              <a:defRPr sz="2000">
                <a:solidFill>
                  <a:schemeClr val="tx1"/>
                </a:solidFill>
                <a:latin typeface="Univers LT 55" pitchFamily="2" charset="0"/>
                <a:cs typeface="Arial" charset="0"/>
              </a:defRPr>
            </a:lvl5pPr>
            <a:lvl6pPr marL="457200" eaLnBrk="0" fontAlgn="base" hangingPunct="0">
              <a:spcBef>
                <a:spcPct val="0"/>
              </a:spcBef>
              <a:spcAft>
                <a:spcPct val="0"/>
              </a:spcAft>
              <a:defRPr sz="2000">
                <a:solidFill>
                  <a:schemeClr val="tx1"/>
                </a:solidFill>
                <a:latin typeface="Univers LT 55" pitchFamily="2" charset="0"/>
                <a:cs typeface="Arial" charset="0"/>
              </a:defRPr>
            </a:lvl6pPr>
            <a:lvl7pPr marL="914400" eaLnBrk="0" fontAlgn="base" hangingPunct="0">
              <a:spcBef>
                <a:spcPct val="0"/>
              </a:spcBef>
              <a:spcAft>
                <a:spcPct val="0"/>
              </a:spcAft>
              <a:defRPr sz="2000">
                <a:solidFill>
                  <a:schemeClr val="tx1"/>
                </a:solidFill>
                <a:latin typeface="Univers LT 55" pitchFamily="2" charset="0"/>
                <a:cs typeface="Arial" charset="0"/>
              </a:defRPr>
            </a:lvl7pPr>
            <a:lvl8pPr marL="1371600" eaLnBrk="0" fontAlgn="base" hangingPunct="0">
              <a:spcBef>
                <a:spcPct val="0"/>
              </a:spcBef>
              <a:spcAft>
                <a:spcPct val="0"/>
              </a:spcAft>
              <a:defRPr sz="2000">
                <a:solidFill>
                  <a:schemeClr val="tx1"/>
                </a:solidFill>
                <a:latin typeface="Univers LT 55" pitchFamily="2" charset="0"/>
                <a:cs typeface="Arial" charset="0"/>
              </a:defRPr>
            </a:lvl8pPr>
            <a:lvl9pPr marL="1828800" eaLnBrk="0" fontAlgn="base" hangingPunct="0">
              <a:spcBef>
                <a:spcPct val="0"/>
              </a:spcBef>
              <a:spcAft>
                <a:spcPct val="0"/>
              </a:spcAft>
              <a:defRPr sz="2000">
                <a:solidFill>
                  <a:schemeClr val="tx1"/>
                </a:solidFill>
                <a:latin typeface="Univers LT 55" pitchFamily="2" charset="0"/>
                <a:cs typeface="Arial" charset="0"/>
              </a:defRPr>
            </a:lvl9pPr>
          </a:lstStyle>
          <a:p>
            <a:pPr defTabSz="1216871" eaLnBrk="1" fontAlgn="base" hangingPunct="1">
              <a:lnSpc>
                <a:spcPct val="90000"/>
              </a:lnSpc>
              <a:spcBef>
                <a:spcPct val="0"/>
              </a:spcBef>
              <a:spcAft>
                <a:spcPct val="10000"/>
              </a:spcAft>
              <a:defRPr/>
            </a:pPr>
            <a:r>
              <a:rPr lang="en-US" sz="700" dirty="0" smtClean="0">
                <a:solidFill>
                  <a:srgbClr val="808080"/>
                </a:solidFill>
                <a:latin typeface="Arial" charset="0"/>
              </a:rPr>
              <a:t>© 2014 Fiserv, Inc. or its affiliates.</a:t>
            </a:r>
          </a:p>
        </p:txBody>
      </p:sp>
    </p:spTree>
  </p:cSld>
  <p:clrMap bg1="dk1" tx1="lt1" bg2="dk2" tx2="lt2" accent1="accent1" accent2="accent2" accent3="accent3" accent4="accent4" accent5="accent5" accent6="accent6" hlink="hlink" folHlink="folHlink"/>
  <p:sldLayoutIdLst>
    <p:sldLayoutId id="2147484673" r:id="rId1"/>
    <p:sldLayoutId id="2147484674" r:id="rId2"/>
    <p:sldLayoutId id="2147484675" r:id="rId3"/>
    <p:sldLayoutId id="2147484676" r:id="rId4"/>
    <p:sldLayoutId id="2147484677" r:id="rId5"/>
    <p:sldLayoutId id="2147484678" r:id="rId6"/>
    <p:sldLayoutId id="2147484679" r:id="rId7"/>
    <p:sldLayoutId id="2147484680" r:id="rId8"/>
    <p:sldLayoutId id="2147484681" r:id="rId9"/>
    <p:sldLayoutId id="2147484682" r:id="rId10"/>
    <p:sldLayoutId id="2147484683" r:id="rId11"/>
    <p:sldLayoutId id="2147484684" r:id="rId12"/>
  </p:sldLayoutIdLst>
  <p:timing>
    <p:tnLst>
      <p:par>
        <p:cTn id="1" dur="indefinite" restart="never" nodeType="tmRoot"/>
      </p:par>
    </p:tnLst>
  </p:timing>
  <p:hf hdr="0" ftr="0" dt="0"/>
  <p:txStyles>
    <p:titleStyle>
      <a:lvl1pPr algn="l" defTabSz="1216871" rtl="0" eaLnBrk="0" fontAlgn="base" hangingPunct="0">
        <a:lnSpc>
          <a:spcPct val="90000"/>
        </a:lnSpc>
        <a:spcBef>
          <a:spcPct val="15000"/>
        </a:spcBef>
        <a:spcAft>
          <a:spcPct val="0"/>
        </a:spcAft>
        <a:defRPr sz="3200">
          <a:solidFill>
            <a:schemeClr val="tx2"/>
          </a:solidFill>
          <a:latin typeface="Arial" pitchFamily="34" charset="0"/>
          <a:ea typeface="Arial" pitchFamily="29" charset="0"/>
          <a:cs typeface="Arial" pitchFamily="34" charset="0"/>
        </a:defRPr>
      </a:lvl1pPr>
      <a:lvl2pPr algn="l" defTabSz="1216871" rtl="0" eaLnBrk="0" fontAlgn="base" hangingPunct="0">
        <a:lnSpc>
          <a:spcPct val="90000"/>
        </a:lnSpc>
        <a:spcBef>
          <a:spcPct val="15000"/>
        </a:spcBef>
        <a:spcAft>
          <a:spcPct val="0"/>
        </a:spcAft>
        <a:defRPr sz="3200">
          <a:solidFill>
            <a:schemeClr val="tx2"/>
          </a:solidFill>
          <a:latin typeface="Arial" charset="0"/>
          <a:ea typeface="Arial" pitchFamily="29" charset="0"/>
          <a:cs typeface="Arial" charset="0"/>
        </a:defRPr>
      </a:lvl2pPr>
      <a:lvl3pPr algn="l" defTabSz="1216871" rtl="0" eaLnBrk="0" fontAlgn="base" hangingPunct="0">
        <a:lnSpc>
          <a:spcPct val="90000"/>
        </a:lnSpc>
        <a:spcBef>
          <a:spcPct val="15000"/>
        </a:spcBef>
        <a:spcAft>
          <a:spcPct val="0"/>
        </a:spcAft>
        <a:defRPr sz="3200">
          <a:solidFill>
            <a:schemeClr val="tx2"/>
          </a:solidFill>
          <a:latin typeface="Arial" charset="0"/>
          <a:ea typeface="Arial" pitchFamily="29" charset="0"/>
          <a:cs typeface="Arial" charset="0"/>
        </a:defRPr>
      </a:lvl3pPr>
      <a:lvl4pPr algn="l" defTabSz="1216871" rtl="0" eaLnBrk="0" fontAlgn="base" hangingPunct="0">
        <a:lnSpc>
          <a:spcPct val="90000"/>
        </a:lnSpc>
        <a:spcBef>
          <a:spcPct val="15000"/>
        </a:spcBef>
        <a:spcAft>
          <a:spcPct val="0"/>
        </a:spcAft>
        <a:defRPr sz="3200">
          <a:solidFill>
            <a:schemeClr val="tx2"/>
          </a:solidFill>
          <a:latin typeface="Arial" charset="0"/>
          <a:ea typeface="Arial" pitchFamily="29" charset="0"/>
          <a:cs typeface="Arial" charset="0"/>
        </a:defRPr>
      </a:lvl4pPr>
      <a:lvl5pPr algn="l" defTabSz="1216871" rtl="0" eaLnBrk="0" fontAlgn="base" hangingPunct="0">
        <a:lnSpc>
          <a:spcPct val="90000"/>
        </a:lnSpc>
        <a:spcBef>
          <a:spcPct val="15000"/>
        </a:spcBef>
        <a:spcAft>
          <a:spcPct val="0"/>
        </a:spcAft>
        <a:defRPr sz="3200">
          <a:solidFill>
            <a:schemeClr val="tx2"/>
          </a:solidFill>
          <a:latin typeface="Arial" charset="0"/>
          <a:ea typeface="Arial" pitchFamily="29" charset="0"/>
          <a:cs typeface="Arial" charset="0"/>
        </a:defRPr>
      </a:lvl5pPr>
      <a:lvl6pPr marL="426645" algn="l" defTabSz="1217718" rtl="0" eaLnBrk="0" fontAlgn="base" hangingPunct="0">
        <a:spcBef>
          <a:spcPct val="0"/>
        </a:spcBef>
        <a:spcAft>
          <a:spcPct val="0"/>
        </a:spcAft>
        <a:defRPr sz="3300">
          <a:solidFill>
            <a:srgbClr val="FF6600"/>
          </a:solidFill>
          <a:latin typeface="Calibri" pitchFamily="34" charset="0"/>
        </a:defRPr>
      </a:lvl6pPr>
      <a:lvl7pPr marL="853291" algn="l" defTabSz="1217718" rtl="0" eaLnBrk="0" fontAlgn="base" hangingPunct="0">
        <a:spcBef>
          <a:spcPct val="0"/>
        </a:spcBef>
        <a:spcAft>
          <a:spcPct val="0"/>
        </a:spcAft>
        <a:defRPr sz="3300">
          <a:solidFill>
            <a:srgbClr val="FF6600"/>
          </a:solidFill>
          <a:latin typeface="Calibri" pitchFamily="34" charset="0"/>
        </a:defRPr>
      </a:lvl7pPr>
      <a:lvl8pPr marL="1279936" algn="l" defTabSz="1217718" rtl="0" eaLnBrk="0" fontAlgn="base" hangingPunct="0">
        <a:spcBef>
          <a:spcPct val="0"/>
        </a:spcBef>
        <a:spcAft>
          <a:spcPct val="0"/>
        </a:spcAft>
        <a:defRPr sz="3300">
          <a:solidFill>
            <a:srgbClr val="FF6600"/>
          </a:solidFill>
          <a:latin typeface="Calibri" pitchFamily="34" charset="0"/>
        </a:defRPr>
      </a:lvl8pPr>
      <a:lvl9pPr marL="1706581" algn="l" defTabSz="1217718" rtl="0" eaLnBrk="0" fontAlgn="base" hangingPunct="0">
        <a:spcBef>
          <a:spcPct val="0"/>
        </a:spcBef>
        <a:spcAft>
          <a:spcPct val="0"/>
        </a:spcAft>
        <a:defRPr sz="3300">
          <a:solidFill>
            <a:srgbClr val="FF6600"/>
          </a:solidFill>
          <a:latin typeface="Calibri" pitchFamily="34" charset="0"/>
        </a:defRPr>
      </a:lvl9pPr>
    </p:titleStyle>
    <p:bodyStyle>
      <a:lvl1pPr marL="302631" indent="-302631" algn="l" defTabSz="1216871" rtl="0" eaLnBrk="0" fontAlgn="base" hangingPunct="0">
        <a:lnSpc>
          <a:spcPct val="90000"/>
        </a:lnSpc>
        <a:spcBef>
          <a:spcPct val="40000"/>
        </a:spcBef>
        <a:spcAft>
          <a:spcPct val="0"/>
        </a:spcAft>
        <a:buClr>
          <a:schemeClr val="tx1"/>
        </a:buClr>
        <a:buSzPct val="90000"/>
        <a:buFont typeface="Arial" charset="0"/>
        <a:buChar char="•"/>
        <a:defRPr sz="2700" b="1">
          <a:solidFill>
            <a:schemeClr val="tx1"/>
          </a:solidFill>
          <a:latin typeface="Arial" pitchFamily="34" charset="0"/>
          <a:ea typeface="Arial" pitchFamily="29" charset="0"/>
          <a:cs typeface="Arial" pitchFamily="34" charset="0"/>
        </a:defRPr>
      </a:lvl1pPr>
      <a:lvl2pPr marL="689913" indent="-234910" algn="l" defTabSz="1216871" rtl="0" eaLnBrk="0" fontAlgn="base" hangingPunct="0">
        <a:lnSpc>
          <a:spcPct val="90000"/>
        </a:lnSpc>
        <a:spcBef>
          <a:spcPct val="15000"/>
        </a:spcBef>
        <a:spcAft>
          <a:spcPct val="10000"/>
        </a:spcAft>
        <a:buClr>
          <a:schemeClr val="tx1"/>
        </a:buClr>
        <a:buSzPct val="90000"/>
        <a:buFont typeface="Arial" charset="0"/>
        <a:buChar char="•"/>
        <a:defRPr sz="2700">
          <a:solidFill>
            <a:schemeClr val="tx1"/>
          </a:solidFill>
          <a:latin typeface="Arial" pitchFamily="34" charset="0"/>
          <a:ea typeface="Arial" pitchFamily="29" charset="0"/>
          <a:cs typeface="Arial" pitchFamily="34" charset="0"/>
        </a:defRPr>
      </a:lvl2pPr>
      <a:lvl3pPr marL="1068730" indent="-226444" algn="l" defTabSz="1216871" rtl="0" eaLnBrk="0" fontAlgn="base" hangingPunct="0">
        <a:lnSpc>
          <a:spcPct val="90000"/>
        </a:lnSpc>
        <a:spcBef>
          <a:spcPct val="15000"/>
        </a:spcBef>
        <a:spcAft>
          <a:spcPct val="0"/>
        </a:spcAft>
        <a:buClr>
          <a:schemeClr val="tx1"/>
        </a:buClr>
        <a:buSzPct val="90000"/>
        <a:buFont typeface="Arial" charset="0"/>
        <a:buChar char="•"/>
        <a:defRPr>
          <a:solidFill>
            <a:schemeClr val="tx1"/>
          </a:solidFill>
          <a:latin typeface="Arial" pitchFamily="34" charset="0"/>
          <a:ea typeface="Arial" pitchFamily="29" charset="0"/>
          <a:cs typeface="Arial" pitchFamily="34" charset="0"/>
        </a:defRPr>
      </a:lvl3pPr>
      <a:lvl4pPr marL="1521618" indent="-226444" algn="l" defTabSz="1216871" rtl="0" eaLnBrk="0" fontAlgn="base" hangingPunct="0">
        <a:lnSpc>
          <a:spcPct val="90000"/>
        </a:lnSpc>
        <a:spcBef>
          <a:spcPct val="15000"/>
        </a:spcBef>
        <a:spcAft>
          <a:spcPct val="0"/>
        </a:spcAft>
        <a:buClr>
          <a:schemeClr val="tx1"/>
        </a:buClr>
        <a:buSzPct val="90000"/>
        <a:buFont typeface="Arial" charset="0"/>
        <a:buChar char="•"/>
        <a:defRPr sz="2100">
          <a:solidFill>
            <a:schemeClr val="tx1"/>
          </a:solidFill>
          <a:latin typeface="Arial" pitchFamily="34" charset="0"/>
          <a:ea typeface="Arial" pitchFamily="29" charset="0"/>
          <a:cs typeface="Arial" pitchFamily="34" charset="0"/>
        </a:defRPr>
      </a:lvl4pPr>
      <a:lvl5pPr marL="2740604" indent="-302631" algn="l" defTabSz="1216871" rtl="0" eaLnBrk="0" fontAlgn="base" hangingPunct="0">
        <a:lnSpc>
          <a:spcPct val="90000"/>
        </a:lnSpc>
        <a:spcBef>
          <a:spcPct val="15000"/>
        </a:spcBef>
        <a:spcAft>
          <a:spcPct val="5000"/>
        </a:spcAft>
        <a:buFont typeface="Arial" charset="0"/>
        <a:buChar char="»"/>
        <a:defRPr sz="1700">
          <a:solidFill>
            <a:schemeClr val="bg1"/>
          </a:solidFill>
          <a:latin typeface="+mn-lt"/>
          <a:ea typeface="Arial" pitchFamily="29" charset="0"/>
          <a:cs typeface="Arial" charset="0"/>
        </a:defRPr>
      </a:lvl5pPr>
      <a:lvl6pPr marL="3168731" indent="-303690" algn="l" defTabSz="1217718" rtl="0" eaLnBrk="0" fontAlgn="base" hangingPunct="0">
        <a:lnSpc>
          <a:spcPct val="90000"/>
        </a:lnSpc>
        <a:spcBef>
          <a:spcPct val="15000"/>
        </a:spcBef>
        <a:spcAft>
          <a:spcPct val="5000"/>
        </a:spcAft>
        <a:buFont typeface="Arial" pitchFamily="34" charset="0"/>
        <a:buChar char="»"/>
        <a:defRPr sz="1700">
          <a:solidFill>
            <a:schemeClr val="bg1"/>
          </a:solidFill>
          <a:latin typeface="+mn-lt"/>
        </a:defRPr>
      </a:lvl6pPr>
      <a:lvl7pPr marL="3595376" indent="-303690" algn="l" defTabSz="1217718" rtl="0" eaLnBrk="0" fontAlgn="base" hangingPunct="0">
        <a:lnSpc>
          <a:spcPct val="90000"/>
        </a:lnSpc>
        <a:spcBef>
          <a:spcPct val="15000"/>
        </a:spcBef>
        <a:spcAft>
          <a:spcPct val="5000"/>
        </a:spcAft>
        <a:buFont typeface="Arial" pitchFamily="34" charset="0"/>
        <a:buChar char="»"/>
        <a:defRPr sz="1700">
          <a:solidFill>
            <a:schemeClr val="bg1"/>
          </a:solidFill>
          <a:latin typeface="+mn-lt"/>
        </a:defRPr>
      </a:lvl7pPr>
      <a:lvl8pPr marL="4022021" indent="-303690" algn="l" defTabSz="1217718" rtl="0" eaLnBrk="0" fontAlgn="base" hangingPunct="0">
        <a:lnSpc>
          <a:spcPct val="90000"/>
        </a:lnSpc>
        <a:spcBef>
          <a:spcPct val="15000"/>
        </a:spcBef>
        <a:spcAft>
          <a:spcPct val="5000"/>
        </a:spcAft>
        <a:buFont typeface="Arial" pitchFamily="34" charset="0"/>
        <a:buChar char="»"/>
        <a:defRPr sz="1700">
          <a:solidFill>
            <a:schemeClr val="bg1"/>
          </a:solidFill>
          <a:latin typeface="+mn-lt"/>
        </a:defRPr>
      </a:lvl8pPr>
      <a:lvl9pPr marL="4448667" indent="-303690" algn="l" defTabSz="1217718" rtl="0" eaLnBrk="0" fontAlgn="base" hangingPunct="0">
        <a:lnSpc>
          <a:spcPct val="90000"/>
        </a:lnSpc>
        <a:spcBef>
          <a:spcPct val="15000"/>
        </a:spcBef>
        <a:spcAft>
          <a:spcPct val="5000"/>
        </a:spcAft>
        <a:buFont typeface="Arial" pitchFamily="34" charset="0"/>
        <a:buChar char="»"/>
        <a:defRPr sz="1700">
          <a:solidFill>
            <a:schemeClr val="bg1"/>
          </a:solidFill>
          <a:latin typeface="+mn-lt"/>
        </a:defRPr>
      </a:lvl9pPr>
    </p:bodyStyle>
    <p:otherStyle>
      <a:defPPr>
        <a:defRPr lang="en-US"/>
      </a:defPPr>
      <a:lvl1pPr marL="0" algn="l" defTabSz="853291" rtl="0" eaLnBrk="1" latinLnBrk="0" hangingPunct="1">
        <a:defRPr sz="1700" kern="1200">
          <a:solidFill>
            <a:schemeClr val="tx1"/>
          </a:solidFill>
          <a:latin typeface="+mn-lt"/>
          <a:ea typeface="+mn-ea"/>
          <a:cs typeface="+mn-cs"/>
        </a:defRPr>
      </a:lvl1pPr>
      <a:lvl2pPr marL="426645" algn="l" defTabSz="853291" rtl="0" eaLnBrk="1" latinLnBrk="0" hangingPunct="1">
        <a:defRPr sz="1700" kern="1200">
          <a:solidFill>
            <a:schemeClr val="tx1"/>
          </a:solidFill>
          <a:latin typeface="+mn-lt"/>
          <a:ea typeface="+mn-ea"/>
          <a:cs typeface="+mn-cs"/>
        </a:defRPr>
      </a:lvl2pPr>
      <a:lvl3pPr marL="853291" algn="l" defTabSz="853291" rtl="0" eaLnBrk="1" latinLnBrk="0" hangingPunct="1">
        <a:defRPr sz="1700" kern="1200">
          <a:solidFill>
            <a:schemeClr val="tx1"/>
          </a:solidFill>
          <a:latin typeface="+mn-lt"/>
          <a:ea typeface="+mn-ea"/>
          <a:cs typeface="+mn-cs"/>
        </a:defRPr>
      </a:lvl3pPr>
      <a:lvl4pPr marL="1279936" algn="l" defTabSz="853291" rtl="0" eaLnBrk="1" latinLnBrk="0" hangingPunct="1">
        <a:defRPr sz="1700" kern="1200">
          <a:solidFill>
            <a:schemeClr val="tx1"/>
          </a:solidFill>
          <a:latin typeface="+mn-lt"/>
          <a:ea typeface="+mn-ea"/>
          <a:cs typeface="+mn-cs"/>
        </a:defRPr>
      </a:lvl4pPr>
      <a:lvl5pPr marL="1706581" algn="l" defTabSz="853291" rtl="0" eaLnBrk="1" latinLnBrk="0" hangingPunct="1">
        <a:defRPr sz="1700" kern="1200">
          <a:solidFill>
            <a:schemeClr val="tx1"/>
          </a:solidFill>
          <a:latin typeface="+mn-lt"/>
          <a:ea typeface="+mn-ea"/>
          <a:cs typeface="+mn-cs"/>
        </a:defRPr>
      </a:lvl5pPr>
      <a:lvl6pPr marL="2133227" algn="l" defTabSz="853291" rtl="0" eaLnBrk="1" latinLnBrk="0" hangingPunct="1">
        <a:defRPr sz="1700" kern="1200">
          <a:solidFill>
            <a:schemeClr val="tx1"/>
          </a:solidFill>
          <a:latin typeface="+mn-lt"/>
          <a:ea typeface="+mn-ea"/>
          <a:cs typeface="+mn-cs"/>
        </a:defRPr>
      </a:lvl6pPr>
      <a:lvl7pPr marL="2559872" algn="l" defTabSz="853291" rtl="0" eaLnBrk="1" latinLnBrk="0" hangingPunct="1">
        <a:defRPr sz="1700" kern="1200">
          <a:solidFill>
            <a:schemeClr val="tx1"/>
          </a:solidFill>
          <a:latin typeface="+mn-lt"/>
          <a:ea typeface="+mn-ea"/>
          <a:cs typeface="+mn-cs"/>
        </a:defRPr>
      </a:lvl7pPr>
      <a:lvl8pPr marL="2986517" algn="l" defTabSz="853291" rtl="0" eaLnBrk="1" latinLnBrk="0" hangingPunct="1">
        <a:defRPr sz="1700" kern="1200">
          <a:solidFill>
            <a:schemeClr val="tx1"/>
          </a:solidFill>
          <a:latin typeface="+mn-lt"/>
          <a:ea typeface="+mn-ea"/>
          <a:cs typeface="+mn-cs"/>
        </a:defRPr>
      </a:lvl8pPr>
      <a:lvl9pPr marL="3413163" algn="l" defTabSz="853291"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2018,</a:t>
            </a:r>
            <a:r>
              <a:rPr sz="850" dirty="0" smtClean="0">
                <a:solidFill>
                  <a:srgbClr val="58595B"/>
                </a:solidFill>
              </a:rPr>
              <a:t> </a:t>
            </a:r>
            <a:r>
              <a:rPr sz="850" dirty="0">
                <a:solidFill>
                  <a:srgbClr val="58595B"/>
                </a:solidFill>
              </a:rPr>
              <a:t>Oracle and/or its affiliates. All rights reserved.  </a:t>
            </a:r>
            <a:r>
              <a:rPr sz="850" dirty="0" smtClean="0">
                <a:solidFill>
                  <a:srgbClr val="58595B"/>
                </a:solidFill>
              </a:rPr>
              <a:t>|</a:t>
            </a:r>
            <a:endParaRPr sz="850" dirty="0">
              <a:solidFill>
                <a:srgbClr val="58595B"/>
              </a:solidFill>
            </a:endParaRPr>
          </a:p>
        </p:txBody>
      </p:sp>
      <p:pic>
        <p:nvPicPr>
          <p:cNvPr id="16" name="Picture 15" descr="Oracle logo in white on red staging background"/>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5471" r:id="rId1"/>
    <p:sldLayoutId id="2147485472" r:id="rId2"/>
    <p:sldLayoutId id="2147485473" r:id="rId3"/>
    <p:sldLayoutId id="2147485474" r:id="rId4"/>
    <p:sldLayoutId id="2147485475" r:id="rId5"/>
    <p:sldLayoutId id="2147485476" r:id="rId6"/>
    <p:sldLayoutId id="2147485477" r:id="rId7"/>
    <p:sldLayoutId id="2147485478" r:id="rId8"/>
    <p:sldLayoutId id="2147485479" r:id="rId9"/>
    <p:sldLayoutId id="2147485480" r:id="rId10"/>
    <p:sldLayoutId id="2147485481" r:id="rId11"/>
    <p:sldLayoutId id="2147485482" r:id="rId12"/>
    <p:sldLayoutId id="2147485483" r:id="rId13"/>
    <p:sldLayoutId id="2147485484" r:id="rId14"/>
    <p:sldLayoutId id="2147485485" r:id="rId15"/>
    <p:sldLayoutId id="2147485486" r:id="rId16"/>
    <p:sldLayoutId id="2147485487" r:id="rId17"/>
    <p:sldLayoutId id="2147485488" r:id="rId18"/>
    <p:sldLayoutId id="2147485489" r:id="rId19"/>
    <p:sldLayoutId id="2147485490" r:id="rId20"/>
    <p:sldLayoutId id="2147485491" r:id="rId21"/>
    <p:sldLayoutId id="2147485492" r:id="rId22"/>
    <p:sldLayoutId id="2147485493" r:id="rId23"/>
    <p:sldLayoutId id="2147485494" r:id="rId24"/>
    <p:sldLayoutId id="2147485495" r:id="rId25"/>
    <p:sldLayoutId id="2147485496" r:id="rId26"/>
    <p:sldLayoutId id="2147485497" r:id="rId27"/>
    <p:sldLayoutId id="2147485498" r:id="rId28"/>
    <p:sldLayoutId id="2147485499" r:id="rId29"/>
    <p:sldLayoutId id="2147485500" r:id="rId30"/>
    <p:sldLayoutId id="2147485501" r:id="rId31"/>
    <p:sldLayoutId id="2147485502" r:id="rId32"/>
    <p:sldLayoutId id="2147485503" r:id="rId33"/>
    <p:sldLayoutId id="2147485504" r:id="rId34"/>
    <p:sldLayoutId id="2147485505" r:id="rId35"/>
    <p:sldLayoutId id="2147485506" r:id="rId36"/>
    <p:sldLayoutId id="2147485507" r:id="rId37"/>
    <p:sldLayoutId id="2147485508" r:id="rId38"/>
    <p:sldLayoutId id="2147485509" r:id="rId39"/>
    <p:sldLayoutId id="2147485510" r:id="rId40"/>
    <p:sldLayoutId id="2147485511" r:id="rId41"/>
    <p:sldLayoutId id="2147485512" r:id="rId42"/>
    <p:sldLayoutId id="2147485513" r:id="rId43"/>
    <p:sldLayoutId id="2147485514" r:id="rId44"/>
    <p:sldLayoutId id="2147485515" r:id="rId45"/>
    <p:sldLayoutId id="2147488075" r:id="rId46"/>
    <p:sldLayoutId id="2147488312"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10/18/2018</a:t>
            </a:fld>
            <a:endParaRPr lang="en-US" dirty="0">
              <a:solidFill>
                <a:srgbClr val="58595B"/>
              </a:solidFill>
            </a:endParaRP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2017,</a:t>
            </a:r>
            <a:r>
              <a:rPr sz="850" dirty="0" smtClean="0">
                <a:solidFill>
                  <a:srgbClr val="58595B"/>
                </a:solidFill>
              </a:rPr>
              <a:t> </a:t>
            </a:r>
            <a:r>
              <a:rPr sz="850" dirty="0">
                <a:solidFill>
                  <a:srgbClr val="58595B"/>
                </a:solidFill>
              </a:rPr>
              <a:t>Oracle and/or its affiliates. All rights reserved.  </a:t>
            </a:r>
            <a:r>
              <a:rPr sz="850" dirty="0" smtClean="0">
                <a:solidFill>
                  <a:srgbClr val="58595B"/>
                </a:solidFill>
              </a:rPr>
              <a:t>|</a:t>
            </a:r>
            <a:endParaRPr sz="850" dirty="0">
              <a:solidFill>
                <a:srgbClr val="58595B"/>
              </a:solidFill>
            </a:endParaRPr>
          </a:p>
        </p:txBody>
      </p:sp>
      <p:pic>
        <p:nvPicPr>
          <p:cNvPr id="16" name="Picture 15" descr="Oracle logo in white on red staging background"/>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6332" r:id="rId1"/>
    <p:sldLayoutId id="2147486333" r:id="rId2"/>
    <p:sldLayoutId id="2147486334" r:id="rId3"/>
    <p:sldLayoutId id="2147486335" r:id="rId4"/>
    <p:sldLayoutId id="2147486336" r:id="rId5"/>
    <p:sldLayoutId id="2147486337" r:id="rId6"/>
    <p:sldLayoutId id="2147486338" r:id="rId7"/>
    <p:sldLayoutId id="2147486339" r:id="rId8"/>
    <p:sldLayoutId id="2147486340" r:id="rId9"/>
    <p:sldLayoutId id="2147486341" r:id="rId10"/>
    <p:sldLayoutId id="2147486342" r:id="rId11"/>
    <p:sldLayoutId id="2147486343" r:id="rId12"/>
    <p:sldLayoutId id="2147486344" r:id="rId13"/>
    <p:sldLayoutId id="2147486345" r:id="rId14"/>
    <p:sldLayoutId id="2147486346" r:id="rId15"/>
    <p:sldLayoutId id="2147486347" r:id="rId16"/>
    <p:sldLayoutId id="2147486348" r:id="rId17"/>
    <p:sldLayoutId id="2147486349" r:id="rId18"/>
    <p:sldLayoutId id="2147486350" r:id="rId19"/>
    <p:sldLayoutId id="2147486351" r:id="rId20"/>
    <p:sldLayoutId id="2147486352" r:id="rId21"/>
    <p:sldLayoutId id="2147486353" r:id="rId22"/>
    <p:sldLayoutId id="2147486354" r:id="rId23"/>
    <p:sldLayoutId id="2147486355" r:id="rId24"/>
    <p:sldLayoutId id="2147486356" r:id="rId25"/>
    <p:sldLayoutId id="2147486357" r:id="rId26"/>
    <p:sldLayoutId id="2147486358" r:id="rId27"/>
    <p:sldLayoutId id="2147486359" r:id="rId28"/>
    <p:sldLayoutId id="2147486360" r:id="rId29"/>
    <p:sldLayoutId id="2147486361" r:id="rId30"/>
    <p:sldLayoutId id="2147486362" r:id="rId31"/>
    <p:sldLayoutId id="2147486363" r:id="rId32"/>
    <p:sldLayoutId id="2147486364" r:id="rId33"/>
    <p:sldLayoutId id="2147486365" r:id="rId34"/>
    <p:sldLayoutId id="2147486366" r:id="rId35"/>
    <p:sldLayoutId id="2147486367" r:id="rId36"/>
    <p:sldLayoutId id="2147486368" r:id="rId37"/>
    <p:sldLayoutId id="2147486369" r:id="rId38"/>
    <p:sldLayoutId id="2147486370" r:id="rId39"/>
    <p:sldLayoutId id="2147486371" r:id="rId40"/>
    <p:sldLayoutId id="2147486372" r:id="rId41"/>
    <p:sldLayoutId id="2147486373" r:id="rId42"/>
    <p:sldLayoutId id="2147486374" r:id="rId43"/>
    <p:sldLayoutId id="2147486375" r:id="rId44"/>
    <p:sldLayoutId id="2147486376"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10/18/2018</a:t>
            </a:fld>
            <a:endParaRPr lang="en-US" dirty="0">
              <a:solidFill>
                <a:srgbClr val="58595B"/>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2017,</a:t>
            </a:r>
            <a:r>
              <a:rPr sz="850" dirty="0" smtClean="0">
                <a:solidFill>
                  <a:srgbClr val="58595B"/>
                </a:solidFill>
              </a:rPr>
              <a:t> </a:t>
            </a:r>
            <a:r>
              <a:rPr sz="850" dirty="0">
                <a:solidFill>
                  <a:srgbClr val="58595B"/>
                </a:solidFill>
              </a:rPr>
              <a:t>Oracle and/or its affiliates. All rights reserved.  </a:t>
            </a:r>
            <a:r>
              <a:rPr sz="850" dirty="0" smtClean="0">
                <a:solidFill>
                  <a:srgbClr val="58595B"/>
                </a:solidFill>
              </a:rPr>
              <a:t>|</a:t>
            </a:r>
            <a:endParaRPr sz="850" dirty="0">
              <a:solidFill>
                <a:srgbClr val="58595B"/>
              </a:solidFill>
            </a:endParaRPr>
          </a:p>
        </p:txBody>
      </p:sp>
      <p:pic>
        <p:nvPicPr>
          <p:cNvPr id="16" name="Picture 15" descr="Oracle logo in white on red staging background"/>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7864" r:id="rId1"/>
    <p:sldLayoutId id="2147487865" r:id="rId2"/>
    <p:sldLayoutId id="2147487866" r:id="rId3"/>
    <p:sldLayoutId id="2147487867" r:id="rId4"/>
    <p:sldLayoutId id="2147487868" r:id="rId5"/>
    <p:sldLayoutId id="2147487869" r:id="rId6"/>
    <p:sldLayoutId id="2147487870" r:id="rId7"/>
    <p:sldLayoutId id="2147487871" r:id="rId8"/>
    <p:sldLayoutId id="2147487872" r:id="rId9"/>
    <p:sldLayoutId id="2147487873" r:id="rId10"/>
    <p:sldLayoutId id="2147487874" r:id="rId11"/>
    <p:sldLayoutId id="2147487875" r:id="rId12"/>
    <p:sldLayoutId id="2147487876" r:id="rId13"/>
    <p:sldLayoutId id="2147487877" r:id="rId14"/>
    <p:sldLayoutId id="2147487878" r:id="rId15"/>
    <p:sldLayoutId id="2147487879" r:id="rId16"/>
    <p:sldLayoutId id="2147487880" r:id="rId17"/>
    <p:sldLayoutId id="2147487881" r:id="rId18"/>
    <p:sldLayoutId id="2147487882" r:id="rId19"/>
    <p:sldLayoutId id="2147487883" r:id="rId20"/>
    <p:sldLayoutId id="2147487884" r:id="rId21"/>
    <p:sldLayoutId id="2147487885" r:id="rId22"/>
    <p:sldLayoutId id="2147487886" r:id="rId23"/>
    <p:sldLayoutId id="2147487887" r:id="rId24"/>
    <p:sldLayoutId id="2147487888" r:id="rId25"/>
    <p:sldLayoutId id="2147487889" r:id="rId26"/>
    <p:sldLayoutId id="2147487890" r:id="rId27"/>
    <p:sldLayoutId id="2147487891" r:id="rId28"/>
    <p:sldLayoutId id="2147487892" r:id="rId29"/>
    <p:sldLayoutId id="2147487893" r:id="rId30"/>
    <p:sldLayoutId id="2147487894" r:id="rId31"/>
    <p:sldLayoutId id="2147487895" r:id="rId32"/>
    <p:sldLayoutId id="2147487896" r:id="rId33"/>
    <p:sldLayoutId id="2147487897" r:id="rId34"/>
    <p:sldLayoutId id="2147487898" r:id="rId35"/>
    <p:sldLayoutId id="2147487899" r:id="rId36"/>
    <p:sldLayoutId id="2147487900" r:id="rId37"/>
    <p:sldLayoutId id="2147487901" r:id="rId38"/>
    <p:sldLayoutId id="2147487902" r:id="rId39"/>
    <p:sldLayoutId id="2147487903" r:id="rId40"/>
    <p:sldLayoutId id="2147487904" r:id="rId41"/>
    <p:sldLayoutId id="2147487905" r:id="rId42"/>
    <p:sldLayoutId id="2147487906" r:id="rId43"/>
    <p:sldLayoutId id="2147487907" r:id="rId44"/>
    <p:sldLayoutId id="2147487908" r:id="rId45"/>
    <p:sldLayoutId id="2147487909" r:id="rId46"/>
    <p:sldLayoutId id="2147487910"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Group 6"/>
          <p:cNvGrpSpPr/>
          <p:nvPr userDrawn="1"/>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smtClean="0">
                <a:solidFill>
                  <a:srgbClr val="5F5F5F"/>
                </a:solidFill>
              </a:rPr>
              <a:t>2018,</a:t>
            </a:r>
            <a:r>
              <a:rPr sz="850" dirty="0" smtClean="0">
                <a:solidFill>
                  <a:srgbClr val="5F5F5F"/>
                </a:solidFill>
              </a:rPr>
              <a:t> </a:t>
            </a:r>
            <a:r>
              <a:rPr sz="850" dirty="0">
                <a:solidFill>
                  <a:srgbClr val="5F5F5F"/>
                </a:solidFill>
              </a:rPr>
              <a:t>Oracle and/or its affiliates. All rights reserved.  |</a:t>
            </a: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8058" r:id="rId1"/>
    <p:sldLayoutId id="2147488059" r:id="rId2"/>
    <p:sldLayoutId id="2147488060" r:id="rId3"/>
    <p:sldLayoutId id="2147488061" r:id="rId4"/>
    <p:sldLayoutId id="2147488062" r:id="rId5"/>
    <p:sldLayoutId id="2147488063" r:id="rId6"/>
    <p:sldLayoutId id="2147488064" r:id="rId7"/>
    <p:sldLayoutId id="2147488065" r:id="rId8"/>
    <p:sldLayoutId id="2147488066" r:id="rId9"/>
    <p:sldLayoutId id="2147488067" r:id="rId10"/>
    <p:sldLayoutId id="2147488068" r:id="rId11"/>
    <p:sldLayoutId id="2147488069" r:id="rId12"/>
    <p:sldLayoutId id="2147488070" r:id="rId13"/>
    <p:sldLayoutId id="2147488071" r:id="rId14"/>
    <p:sldLayoutId id="2147488072" r:id="rId15"/>
    <p:sldLayoutId id="2147488073"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806E1E-A364-4AA3-9B2B-53529BFD8CFB}"/>
              </a:ext>
            </a:extLst>
          </p:cNvPr>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966F75-DFDE-4595-8686-E0C0498DD1E9}"/>
              </a:ext>
            </a:extLst>
          </p:cNvPr>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D093D-11B8-44FD-9B01-11EB31394659}"/>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B6D54FB-26C9-49AC-B0DB-0F8C0715F44C}"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26D5D8A-D0F3-4DEA-8A93-11803457D9BF}"/>
              </a:ext>
            </a:extLst>
          </p:cNvPr>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71AF69A-CDAA-4A9A-9309-1697F39A4F16}"/>
              </a:ext>
            </a:extLst>
          </p:cNvPr>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289E927-393A-4D02-A084-E1EFD94BF4E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849520"/>
      </p:ext>
    </p:extLst>
  </p:cSld>
  <p:clrMap bg1="lt1" tx1="dk1" bg2="lt2" tx2="dk2" accent1="accent1" accent2="accent2" accent3="accent3" accent4="accent4" accent5="accent5" accent6="accent6" hlink="hlink" folHlink="folHlink"/>
  <p:sldLayoutIdLst>
    <p:sldLayoutId id="2147488657" r:id="rId1"/>
    <p:sldLayoutId id="2147488658" r:id="rId2"/>
    <p:sldLayoutId id="2147488659" r:id="rId3"/>
    <p:sldLayoutId id="2147488660" r:id="rId4"/>
    <p:sldLayoutId id="2147488661" r:id="rId5"/>
    <p:sldLayoutId id="2147488662" r:id="rId6"/>
    <p:sldLayoutId id="2147488663" r:id="rId7"/>
    <p:sldLayoutId id="2147488664" r:id="rId8"/>
    <p:sldLayoutId id="2147488665" r:id="rId9"/>
    <p:sldLayoutId id="2147488666" r:id="rId10"/>
    <p:sldLayoutId id="2147488667" r:id="rId11"/>
    <p:sldLayoutId id="2147488668" r:id="rId12"/>
    <p:sldLayoutId id="2147488669" r:id="rId13"/>
    <p:sldLayoutId id="2147488670" r:id="rId14"/>
    <p:sldLayoutId id="214748867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FEA922B-34CC-A746-ABF0-D1ED97CD7A6C}" type="datetime1">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10/18/2018</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850" b="0" i="0" u="none" strike="noStrike" kern="1200" cap="none" spc="0" normalizeH="0" baseline="0" noProof="0" dirty="0">
                <a:ln>
                  <a:noFill/>
                </a:ln>
                <a:solidFill>
                  <a:srgbClr val="58595B"/>
                </a:solidFill>
                <a:effectLst/>
                <a:uLnTx/>
                <a:uFillTx/>
                <a:latin typeface="Calibri"/>
                <a:ea typeface="+mn-ea"/>
                <a:cs typeface="+mn-cs"/>
              </a:rPr>
              <a:t>Copyright © </a:t>
            </a:r>
            <a:r>
              <a:rPr kumimoji="0" lang="en-US" sz="850" b="0" i="0" u="none" strike="noStrike" kern="1200" cap="none" spc="0" normalizeH="0" baseline="0" noProof="0" dirty="0" smtClean="0">
                <a:ln>
                  <a:noFill/>
                </a:ln>
                <a:solidFill>
                  <a:srgbClr val="58595B"/>
                </a:solidFill>
                <a:effectLst/>
                <a:uLnTx/>
                <a:uFillTx/>
                <a:latin typeface="Calibri"/>
                <a:ea typeface="+mn-ea"/>
                <a:cs typeface="+mn-cs"/>
              </a:rPr>
              <a:t>2016,</a:t>
            </a:r>
            <a:r>
              <a:rPr kumimoji="0" sz="850" b="0" i="0" u="none" strike="noStrike" kern="1200" cap="none" spc="0" normalizeH="0" baseline="0" noProof="0" dirty="0" smtClean="0">
                <a:ln>
                  <a:noFill/>
                </a:ln>
                <a:solidFill>
                  <a:srgbClr val="58595B"/>
                </a:solidFill>
                <a:effectLst/>
                <a:uLnTx/>
                <a:uFillTx/>
                <a:latin typeface="Calibri"/>
                <a:ea typeface="+mn-ea"/>
                <a:cs typeface="+mn-cs"/>
              </a:rPr>
              <a:t> </a:t>
            </a:r>
            <a:r>
              <a:rPr kumimoji="0" sz="850" b="0" i="0" u="none" strike="noStrike" kern="1200" cap="none" spc="0" normalizeH="0" baseline="0" noProof="0" dirty="0">
                <a:ln>
                  <a:noFill/>
                </a:ln>
                <a:solidFill>
                  <a:srgbClr val="58595B"/>
                </a:solidFill>
                <a:effectLst/>
                <a:uLnTx/>
                <a:uFillTx/>
                <a:latin typeface="Calibri"/>
                <a:ea typeface="+mn-ea"/>
                <a:cs typeface="+mn-cs"/>
              </a:rPr>
              <a:t>Oracle and/or its affiliates. All rights reserved.  </a:t>
            </a:r>
            <a:r>
              <a:rPr kumimoji="0" sz="850" b="0" i="0" u="none" strike="noStrike" kern="1200" cap="none" spc="0" normalizeH="0" baseline="0" noProof="0" dirty="0" smtClean="0">
                <a:ln>
                  <a:noFill/>
                </a:ln>
                <a:solidFill>
                  <a:srgbClr val="58595B"/>
                </a:solidFill>
                <a:effectLst/>
                <a:uLnTx/>
                <a:uFillTx/>
                <a:latin typeface="Calibri"/>
                <a:ea typeface="+mn-ea"/>
                <a:cs typeface="+mn-cs"/>
              </a:rPr>
              <a:t>|</a:t>
            </a:r>
            <a:endParaRPr kumimoji="0" sz="850" b="0" i="0" u="none" strike="noStrike" kern="1200" cap="none" spc="0" normalizeH="0" baseline="0" noProof="0" dirty="0">
              <a:ln>
                <a:noFill/>
              </a:ln>
              <a:solidFill>
                <a:srgbClr val="58595B"/>
              </a:solidFill>
              <a:effectLst/>
              <a:uLnTx/>
              <a:uFillTx/>
              <a:latin typeface="Calibri"/>
              <a:ea typeface="+mn-ea"/>
              <a:cs typeface="+mn-cs"/>
            </a:endParaRPr>
          </a:p>
        </p:txBody>
      </p:sp>
      <p:pic>
        <p:nvPicPr>
          <p:cNvPr id="16" name="Picture 15" descr="Oracle logo in white on red staging background"/>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233961841"/>
      </p:ext>
    </p:extLst>
  </p:cSld>
  <p:clrMap bg1="lt1" tx1="dk1" bg2="lt2" tx2="dk2" accent1="accent1" accent2="accent2" accent3="accent3" accent4="accent4" accent5="accent5" accent6="accent6" hlink="hlink" folHlink="folHlink"/>
  <p:sldLayoutIdLst>
    <p:sldLayoutId id="2147488720" r:id="rId1"/>
    <p:sldLayoutId id="2147488721" r:id="rId2"/>
    <p:sldLayoutId id="2147488722" r:id="rId3"/>
    <p:sldLayoutId id="2147488723" r:id="rId4"/>
    <p:sldLayoutId id="2147488724" r:id="rId5"/>
    <p:sldLayoutId id="2147488725" r:id="rId6"/>
    <p:sldLayoutId id="2147488726" r:id="rId7"/>
    <p:sldLayoutId id="2147488727" r:id="rId8"/>
    <p:sldLayoutId id="2147488728" r:id="rId9"/>
    <p:sldLayoutId id="2147488729" r:id="rId10"/>
    <p:sldLayoutId id="2147488730" r:id="rId11"/>
    <p:sldLayoutId id="2147488731" r:id="rId12"/>
    <p:sldLayoutId id="2147488732" r:id="rId13"/>
    <p:sldLayoutId id="2147488733" r:id="rId14"/>
    <p:sldLayoutId id="2147488734" r:id="rId15"/>
    <p:sldLayoutId id="2147488735" r:id="rId16"/>
    <p:sldLayoutId id="2147488736" r:id="rId17"/>
    <p:sldLayoutId id="2147488737" r:id="rId18"/>
    <p:sldLayoutId id="2147488738" r:id="rId19"/>
    <p:sldLayoutId id="2147488739" r:id="rId20"/>
    <p:sldLayoutId id="2147488740" r:id="rId21"/>
    <p:sldLayoutId id="2147488741" r:id="rId22"/>
    <p:sldLayoutId id="2147488742" r:id="rId23"/>
    <p:sldLayoutId id="2147488743" r:id="rId24"/>
    <p:sldLayoutId id="2147488744" r:id="rId25"/>
    <p:sldLayoutId id="2147488745" r:id="rId26"/>
    <p:sldLayoutId id="2147488746" r:id="rId27"/>
    <p:sldLayoutId id="2147488747" r:id="rId28"/>
    <p:sldLayoutId id="2147488748" r:id="rId29"/>
    <p:sldLayoutId id="2147488749" r:id="rId30"/>
    <p:sldLayoutId id="2147488750" r:id="rId31"/>
    <p:sldLayoutId id="2147488751" r:id="rId32"/>
    <p:sldLayoutId id="2147488752" r:id="rId33"/>
    <p:sldLayoutId id="2147488753" r:id="rId34"/>
    <p:sldLayoutId id="2147488754" r:id="rId35"/>
    <p:sldLayoutId id="2147488755" r:id="rId36"/>
    <p:sldLayoutId id="2147488756" r:id="rId37"/>
    <p:sldLayoutId id="2147488757" r:id="rId38"/>
    <p:sldLayoutId id="2147488758" r:id="rId39"/>
    <p:sldLayoutId id="2147488759" r:id="rId40"/>
    <p:sldLayoutId id="2147488760" r:id="rId41"/>
    <p:sldLayoutId id="2147488761" r:id="rId42"/>
    <p:sldLayoutId id="2147488762" r:id="rId43"/>
    <p:sldLayoutId id="2147488763" r:id="rId44"/>
    <p:sldLayoutId id="2147488764" r:id="rId45"/>
    <p:sldLayoutId id="2147488765" r:id="rId46"/>
    <p:sldLayoutId id="2147488766"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A754542D-5DF7-E846-9FF1-CCD17739389B}" type="datetime1">
              <a:t>10/18/2018</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a:solidFill>
                  <a:schemeClr val="tx1"/>
                </a:solidFill>
              </a:rPr>
              <a:t>2018</a:t>
            </a:r>
            <a:r>
              <a:rPr lang="en-US" sz="850" dirty="0">
                <a:solidFill>
                  <a:schemeClr val="tx1"/>
                </a:solidFill>
              </a:rPr>
              <a:t>, Oracle and/or its affiliates. All rights reserved.  |</a:t>
            </a:r>
          </a:p>
        </p:txBody>
      </p:sp>
      <p:pic>
        <p:nvPicPr>
          <p:cNvPr id="21" name="Picture 20" descr="Oracle logo in white on red staging background" title="Oracle red badge logo"/>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419330547"/>
      </p:ext>
    </p:extLst>
  </p:cSld>
  <p:clrMap bg1="lt1" tx1="dk1" bg2="lt2" tx2="dk2" accent1="accent1" accent2="accent2" accent3="accent3" accent4="accent4" accent5="accent5" accent6="accent6" hlink="hlink" folHlink="folHlink"/>
  <p:sldLayoutIdLst>
    <p:sldLayoutId id="2147488768" r:id="rId1"/>
    <p:sldLayoutId id="2147488769" r:id="rId2"/>
    <p:sldLayoutId id="2147488770" r:id="rId3"/>
    <p:sldLayoutId id="2147488771" r:id="rId4"/>
    <p:sldLayoutId id="2147488772" r:id="rId5"/>
    <p:sldLayoutId id="2147488773" r:id="rId6"/>
    <p:sldLayoutId id="2147488774" r:id="rId7"/>
    <p:sldLayoutId id="2147488775" r:id="rId8"/>
    <p:sldLayoutId id="2147488776" r:id="rId9"/>
    <p:sldLayoutId id="2147488777" r:id="rId10"/>
    <p:sldLayoutId id="2147488778" r:id="rId11"/>
    <p:sldLayoutId id="2147488779" r:id="rId12"/>
    <p:sldLayoutId id="2147488780" r:id="rId13"/>
    <p:sldLayoutId id="21474887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61.xml"/><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image" Target="../media/image64.png"/><Relationship Id="rId21" Type="http://schemas.openxmlformats.org/officeDocument/2006/relationships/image" Target="../media/image97.png"/><Relationship Id="rId7" Type="http://schemas.openxmlformats.org/officeDocument/2006/relationships/image" Target="../media/image76.png"/><Relationship Id="rId12" Type="http://schemas.openxmlformats.org/officeDocument/2006/relationships/image" Target="../media/image88.jpeg"/><Relationship Id="rId17" Type="http://schemas.openxmlformats.org/officeDocument/2006/relationships/image" Target="../media/image93.png"/><Relationship Id="rId2" Type="http://schemas.openxmlformats.org/officeDocument/2006/relationships/notesSlide" Target="../notesSlides/notesSlide9.xml"/><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43.xml"/><Relationship Id="rId6" Type="http://schemas.openxmlformats.org/officeDocument/2006/relationships/image" Target="../media/image66.png"/><Relationship Id="rId11" Type="http://schemas.openxmlformats.org/officeDocument/2006/relationships/image" Target="../media/image87.png"/><Relationship Id="rId24" Type="http://schemas.openxmlformats.org/officeDocument/2006/relationships/image" Target="../media/image100.png"/><Relationship Id="rId5" Type="http://schemas.openxmlformats.org/officeDocument/2006/relationships/image" Target="../media/image65.png"/><Relationship Id="rId15" Type="http://schemas.openxmlformats.org/officeDocument/2006/relationships/image" Target="../media/image91.png"/><Relationship Id="rId23" Type="http://schemas.openxmlformats.org/officeDocument/2006/relationships/image" Target="../media/image99.png"/><Relationship Id="rId10" Type="http://schemas.openxmlformats.org/officeDocument/2006/relationships/image" Target="../media/image86.png"/><Relationship Id="rId19" Type="http://schemas.openxmlformats.org/officeDocument/2006/relationships/image" Target="../media/image95.png"/><Relationship Id="rId4" Type="http://schemas.openxmlformats.org/officeDocument/2006/relationships/image" Target="../media/image82.png"/><Relationship Id="rId9" Type="http://schemas.openxmlformats.org/officeDocument/2006/relationships/image" Target="../media/image81.png"/><Relationship Id="rId14" Type="http://schemas.openxmlformats.org/officeDocument/2006/relationships/image" Target="../media/image90.png"/><Relationship Id="rId22" Type="http://schemas.openxmlformats.org/officeDocument/2006/relationships/image" Target="../media/image98.png"/></Relationships>
</file>

<file path=ppt/slides/_rels/slide1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66.png"/><Relationship Id="rId3" Type="http://schemas.openxmlformats.org/officeDocument/2006/relationships/image" Target="../media/image76.png"/><Relationship Id="rId21" Type="http://schemas.openxmlformats.org/officeDocument/2006/relationships/image" Target="../media/image98.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65.png"/><Relationship Id="rId2" Type="http://schemas.openxmlformats.org/officeDocument/2006/relationships/notesSlide" Target="../notesSlides/notesSlide10.xml"/><Relationship Id="rId16" Type="http://schemas.openxmlformats.org/officeDocument/2006/relationships/image" Target="../media/image111.png"/><Relationship Id="rId20" Type="http://schemas.openxmlformats.org/officeDocument/2006/relationships/image" Target="../media/image113.png"/><Relationship Id="rId1" Type="http://schemas.openxmlformats.org/officeDocument/2006/relationships/slideLayout" Target="../slideLayouts/slideLayout43.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0.png"/><Relationship Id="rId10" Type="http://schemas.openxmlformats.org/officeDocument/2006/relationships/image" Target="../media/image106.png"/><Relationship Id="rId19" Type="http://schemas.openxmlformats.org/officeDocument/2006/relationships/image" Target="../media/image112.png"/><Relationship Id="rId4" Type="http://schemas.openxmlformats.org/officeDocument/2006/relationships/image" Target="../media/image77.png"/><Relationship Id="rId9" Type="http://schemas.openxmlformats.org/officeDocument/2006/relationships/image" Target="../media/image105.png"/><Relationship Id="rId14" Type="http://schemas.openxmlformats.org/officeDocument/2006/relationships/image" Target="../media/image81.png"/><Relationship Id="rId22" Type="http://schemas.openxmlformats.org/officeDocument/2006/relationships/image" Target="../media/image9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6.xml"/></Relationships>
</file>

<file path=ppt/slides/_rels/slide14.xml.rels><?xml version="1.0" encoding="UTF-8" standalone="yes"?>
<Relationships xmlns="http://schemas.openxmlformats.org/package/2006/relationships"><Relationship Id="rId3" Type="http://schemas.openxmlformats.org/officeDocument/2006/relationships/image" Target="../media/image114.tiff"/><Relationship Id="rId7"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405.xml"/><Relationship Id="rId6" Type="http://schemas.openxmlformats.org/officeDocument/2006/relationships/image" Target="../media/image117.png"/><Relationship Id="rId5" Type="http://schemas.openxmlformats.org/officeDocument/2006/relationships/image" Target="../media/image116.tiff"/><Relationship Id="rId4" Type="http://schemas.openxmlformats.org/officeDocument/2006/relationships/image" Target="../media/image1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xml"/><Relationship Id="rId1" Type="http://schemas.openxmlformats.org/officeDocument/2006/relationships/slideLayout" Target="../slideLayouts/slideLayout389.xml"/><Relationship Id="rId5" Type="http://schemas.openxmlformats.org/officeDocument/2006/relationships/image" Target="../media/image76.png"/><Relationship Id="rId4" Type="http://schemas.openxmlformats.org/officeDocument/2006/relationships/image" Target="../media/image119.png"/></Relationships>
</file>

<file path=ppt/slides/_rels/slide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xml"/><Relationship Id="rId1" Type="http://schemas.openxmlformats.org/officeDocument/2006/relationships/slideLayout" Target="../slideLayouts/slideLayout389.xml"/><Relationship Id="rId5" Type="http://schemas.openxmlformats.org/officeDocument/2006/relationships/image" Target="../media/image120.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400.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72.png"/><Relationship Id="rId9"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405.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6.xml"/></Relationships>
</file>

<file path=ppt/slides/_rels/slide20.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407.xml"/></Relationships>
</file>

<file path=ppt/slides/_rels/slide21.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407.xml"/></Relationships>
</file>

<file path=ppt/slides/_rels/slide22.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407.xml"/></Relationships>
</file>

<file path=ppt/slides/_rels/slide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07.xml"/></Relationships>
</file>

<file path=ppt/slides/_rels/slide24.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407.xml"/></Relationships>
</file>

<file path=ppt/slides/_rels/slide25.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407.xml"/></Relationships>
</file>

<file path=ppt/slides/_rels/slide26.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407.xml"/></Relationships>
</file>

<file path=ppt/slides/_rels/slide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07.xml"/></Relationships>
</file>

<file path=ppt/slides/_rels/slide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07.xml"/></Relationships>
</file>

<file path=ppt/slides/_rels/slide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0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5.xml"/></Relationships>
</file>

<file path=ppt/slides/_rels/slide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0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6.xml"/></Relationships>
</file>

<file path=ppt/slides/_rels/slide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64.xml"/></Relationships>
</file>

<file path=ppt/slides/_rels/slide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03.xml"/></Relationships>
</file>

<file path=ppt/slides/_rels/slide3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03.xml"/></Relationships>
</file>

<file path=ppt/slides/_rels/slide3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503.xml"/></Relationships>
</file>

<file path=ppt/slides/_rels/slide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03.xml"/></Relationships>
</file>

<file path=ppt/slides/_rels/slide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03.xml"/></Relationships>
</file>

<file path=ppt/slides/_rels/slide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03.xml"/></Relationships>
</file>

<file path=ppt/slides/_rels/slide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6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46.xml"/></Relationships>
</file>

<file path=ppt/slides/_rels/slide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0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6.xml"/></Relationships>
</file>

<file path=ppt/slides/_rels/slide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0.xml"/><Relationship Id="rId1" Type="http://schemas.openxmlformats.org/officeDocument/2006/relationships/slideLayout" Target="../slideLayouts/slideLayout73.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1.xml"/><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91.xml"/><Relationship Id="rId5" Type="http://schemas.openxmlformats.org/officeDocument/2006/relationships/image" Target="../media/image152.png"/><Relationship Id="rId4" Type="http://schemas.openxmlformats.org/officeDocument/2006/relationships/image" Target="../media/image151.png"/></Relationships>
</file>

<file path=ppt/slides/_rels/slide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3.xml"/><Relationship Id="rId1" Type="http://schemas.openxmlformats.org/officeDocument/2006/relationships/slideLayout" Target="../slideLayouts/slideLayout73.xml"/><Relationship Id="rId5" Type="http://schemas.openxmlformats.org/officeDocument/2006/relationships/image" Target="../media/image155.png"/><Relationship Id="rId4" Type="http://schemas.openxmlformats.org/officeDocument/2006/relationships/image" Target="../media/image154.png"/></Relationships>
</file>

<file path=ppt/slides/_rels/slide47.xml.rels><?xml version="1.0" encoding="UTF-8" standalone="yes"?>
<Relationships xmlns="http://schemas.openxmlformats.org/package/2006/relationships"><Relationship Id="rId3" Type="http://schemas.openxmlformats.org/officeDocument/2006/relationships/hyperlink" Target="http://dma.oraclepts.nl/" TargetMode="External"/><Relationship Id="rId7" Type="http://schemas.openxmlformats.org/officeDocument/2006/relationships/image" Target="../media/image159.png"/><Relationship Id="rId2" Type="http://schemas.openxmlformats.org/officeDocument/2006/relationships/notesSlide" Target="../notesSlides/notesSlide24.xml"/><Relationship Id="rId1" Type="http://schemas.openxmlformats.org/officeDocument/2006/relationships/slideLayout" Target="../slideLayouts/slideLayout25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268.xml"/></Relationships>
</file>

<file path=ppt/slides/_rels/slide4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6.xml"/><Relationship Id="rId1" Type="http://schemas.openxmlformats.org/officeDocument/2006/relationships/slideLayout" Target="../slideLayouts/slideLayout252.xml"/><Relationship Id="rId4" Type="http://schemas.openxmlformats.org/officeDocument/2006/relationships/image" Target="../media/image162.png"/></Relationships>
</file>

<file path=ppt/slides/_rels/slide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1.xml"/></Relationships>
</file>

<file path=ppt/slides/_rels/slide5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68.xml"/></Relationships>
</file>

<file path=ppt/slides/_rels/slide5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68.xml"/></Relationships>
</file>

<file path=ppt/slides/_rels/slide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68.xml"/></Relationships>
</file>

<file path=ppt/slides/_rels/slide5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68.xml"/></Relationships>
</file>

<file path=ppt/slides/_rels/slide5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68.xml"/></Relationships>
</file>

<file path=ppt/slides/_rels/slide5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7.xml"/><Relationship Id="rId1" Type="http://schemas.openxmlformats.org/officeDocument/2006/relationships/slideLayout" Target="../slideLayouts/slideLayout268.xml"/></Relationships>
</file>

<file path=ppt/slides/_rels/slide5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68.xml"/></Relationships>
</file>

<file path=ppt/slides/_rels/slide57.xml.rels><?xml version="1.0" encoding="UTF-8" standalone="yes"?>
<Relationships xmlns="http://schemas.openxmlformats.org/package/2006/relationships"><Relationship Id="rId3" Type="http://schemas.openxmlformats.org/officeDocument/2006/relationships/hyperlink" Target="http://www.oracle.com/technetwork/developer-tools/sql-developer/downloads/index.html" TargetMode="External"/><Relationship Id="rId7" Type="http://schemas.openxmlformats.org/officeDocument/2006/relationships/image" Target="../media/image170.png"/><Relationship Id="rId2" Type="http://schemas.openxmlformats.org/officeDocument/2006/relationships/notesSlide" Target="../notesSlides/notesSlide28.xml"/><Relationship Id="rId1" Type="http://schemas.openxmlformats.org/officeDocument/2006/relationships/slideLayout" Target="../slideLayouts/slideLayout294.xml"/><Relationship Id="rId6" Type="http://schemas.openxmlformats.org/officeDocument/2006/relationships/hyperlink" Target="https://apexapps.oracle.com/pls/apex/f?p=44785:24:114601505362793:::24:P24_CONTENT_ID,P24_PROD_SECTION_GRP_ID,P24_PREV_PAGE:11927,,24" TargetMode="External"/><Relationship Id="rId5" Type="http://schemas.openxmlformats.org/officeDocument/2006/relationships/hyperlink" Target="https://apexapps.oracle.com/pls/apex/f?p=44785:24:114601505362793:::24:P24_CONTENT_ID,P24_PROD_SECTION_GRP_ID,P24_PREV_PAGE:11928,,24" TargetMode="External"/><Relationship Id="rId4" Type="http://schemas.openxmlformats.org/officeDocument/2006/relationships/hyperlink" Target="https://apexapps.oracle.com/pls/apex/f?p=44785:24:10115141487963:::24:P24_CONTENT_ID,P24_PROD_SECTION_GRP_ID,P24_PREV_PAGE:8303,,24"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9.xml"/><Relationship Id="rId1" Type="http://schemas.openxmlformats.org/officeDocument/2006/relationships/slideLayout" Target="../slideLayouts/slideLayout327.xml"/><Relationship Id="rId4" Type="http://schemas.openxmlformats.org/officeDocument/2006/relationships/image" Target="../media/image172.png"/></Relationships>
</file>

<file path=ppt/slides/_rels/slide59.xml.rels><?xml version="1.0" encoding="UTF-8" standalone="yes"?>
<Relationships xmlns="http://schemas.openxmlformats.org/package/2006/relationships"><Relationship Id="rId3" Type="http://schemas.openxmlformats.org/officeDocument/2006/relationships/hyperlink" Target="https://apexapps.oracle.com/pls/apex/f?p=44785:24:10115141487963:::24:P24_CONTENT_ID,P24_PROD_SECTION_GRP_ID,P24_PREV_PAGE:8303,,24" TargetMode="External"/><Relationship Id="rId7" Type="http://schemas.openxmlformats.org/officeDocument/2006/relationships/image" Target="../media/image174.png"/><Relationship Id="rId2" Type="http://schemas.openxmlformats.org/officeDocument/2006/relationships/notesSlide" Target="../notesSlides/notesSlide30.xml"/><Relationship Id="rId1" Type="http://schemas.openxmlformats.org/officeDocument/2006/relationships/slideLayout" Target="../slideLayouts/slideLayout294.xml"/><Relationship Id="rId6" Type="http://schemas.openxmlformats.org/officeDocument/2006/relationships/image" Target="../media/image173.png"/><Relationship Id="rId5" Type="http://schemas.openxmlformats.org/officeDocument/2006/relationships/hyperlink" Target="https://apexapps.oracle.com/pls/apex/f?p=44785:24:114601505362793:::24:P24_CONTENT_ID,P24_PROD_SECTION_GRP_ID,P24_PREV_PAGE:11927,,24" TargetMode="External"/><Relationship Id="rId4" Type="http://schemas.openxmlformats.org/officeDocument/2006/relationships/hyperlink" Target="http://www.oracle.com/webfolder/technetwork/tutorials/obe/db/12c/r1/dm/dm_41/ODM12c-41_Star.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195.xml"/></Relationships>
</file>

<file path=ppt/slides/_rels/slide60.xml.rels><?xml version="1.0" encoding="UTF-8" standalone="yes"?>
<Relationships xmlns="http://schemas.openxmlformats.org/package/2006/relationships"><Relationship Id="rId3" Type="http://schemas.openxmlformats.org/officeDocument/2006/relationships/hyperlink" Target="https://apexapps.oracle.com/pls/apex/f?p=44785:24:10115141487963:::24:P24_CONTENT_ID,P24_PROD_SECTION_GRP_ID,P24_PREV_PAGE:8303,,24" TargetMode="External"/><Relationship Id="rId2" Type="http://schemas.openxmlformats.org/officeDocument/2006/relationships/notesSlide" Target="../notesSlides/notesSlide31.xml"/><Relationship Id="rId1" Type="http://schemas.openxmlformats.org/officeDocument/2006/relationships/slideLayout" Target="../slideLayouts/slideLayout294.xml"/><Relationship Id="rId6" Type="http://schemas.openxmlformats.org/officeDocument/2006/relationships/image" Target="../media/image175.png"/><Relationship Id="rId5" Type="http://schemas.openxmlformats.org/officeDocument/2006/relationships/hyperlink" Target="https://apexapps.oracle.com/pls/apex/f?p=44785:24:114601505362793:::24:P24_CONTENT_ID,P24_PROD_SECTION_GRP_ID,P24_PREV_PAGE:11927,,24" TargetMode="External"/><Relationship Id="rId4" Type="http://schemas.openxmlformats.org/officeDocument/2006/relationships/hyperlink" Target="http://www.oracle.com/webfolder/technetwork/tutorials/obe/db/12c/r1/dm/dm_41/ODM12c-41_Star.html"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www.amazon.co.uk/gp/product/0071821678/ref=as_li_tf_tl?ie=UTF8&amp;camp%2034&amp;creativeg38&amp;creativeASIN&#65533;71821678&amp;linkCode=as2&amp;tag&#172;ademicwebsi-21" TargetMode="External"/><Relationship Id="rId2" Type="http://schemas.openxmlformats.org/officeDocument/2006/relationships/notesSlide" Target="../notesSlides/notesSlide32.xml"/><Relationship Id="rId1" Type="http://schemas.openxmlformats.org/officeDocument/2006/relationships/slideLayout" Target="../slideLayouts/slideLayout294.xml"/><Relationship Id="rId4" Type="http://schemas.openxmlformats.org/officeDocument/2006/relationships/image" Target="../media/image176.png"/></Relationships>
</file>

<file path=ppt/slides/_rels/slide6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3.xml"/><Relationship Id="rId1" Type="http://schemas.openxmlformats.org/officeDocument/2006/relationships/slideLayout" Target="../slideLayouts/slideLayout327.xml"/><Relationship Id="rId5" Type="http://schemas.openxmlformats.org/officeDocument/2006/relationships/image" Target="../media/image179.jpeg"/><Relationship Id="rId4" Type="http://schemas.openxmlformats.org/officeDocument/2006/relationships/image" Target="../media/image178.jpeg"/></Relationships>
</file>

<file path=ppt/slides/_rels/slide6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4.xml"/><Relationship Id="rId1" Type="http://schemas.openxmlformats.org/officeDocument/2006/relationships/slideLayout" Target="../slideLayouts/slideLayout327.xml"/><Relationship Id="rId6" Type="http://schemas.openxmlformats.org/officeDocument/2006/relationships/image" Target="../media/image182.jpeg"/><Relationship Id="rId5" Type="http://schemas.openxmlformats.org/officeDocument/2006/relationships/image" Target="../media/image181.jpeg"/><Relationship Id="rId4" Type="http://schemas.openxmlformats.org/officeDocument/2006/relationships/image" Target="../media/image180.jpeg"/></Relationships>
</file>

<file path=ppt/slides/_rels/slide6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5.xml"/><Relationship Id="rId1" Type="http://schemas.openxmlformats.org/officeDocument/2006/relationships/slideLayout" Target="../slideLayouts/slideLayout294.xml"/></Relationships>
</file>

<file path=ppt/slides/_rels/slide65.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36.xml"/><Relationship Id="rId1" Type="http://schemas.openxmlformats.org/officeDocument/2006/relationships/slideLayout" Target="../slideLayouts/slideLayout294.xml"/></Relationships>
</file>

<file path=ppt/slides/_rels/slide6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7.xml"/><Relationship Id="rId1" Type="http://schemas.openxmlformats.org/officeDocument/2006/relationships/slideLayout" Target="../slideLayouts/slideLayout294.xml"/></Relationships>
</file>

<file path=ppt/slides/_rels/slide6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8.xml"/><Relationship Id="rId1" Type="http://schemas.openxmlformats.org/officeDocument/2006/relationships/slideLayout" Target="../slideLayouts/slideLayout294.xml"/></Relationships>
</file>

<file path=ppt/slides/_rels/slide6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9.xml"/><Relationship Id="rId1" Type="http://schemas.openxmlformats.org/officeDocument/2006/relationships/slideLayout" Target="../slideLayouts/slideLayout294.xml"/></Relationships>
</file>

<file path=ppt/slides/_rels/slide6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0.xml"/><Relationship Id="rId1" Type="http://schemas.openxmlformats.org/officeDocument/2006/relationships/slideLayout" Target="../slideLayouts/slideLayout294.xml"/></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1.xml"/><Relationship Id="rId1" Type="http://schemas.openxmlformats.org/officeDocument/2006/relationships/slideLayout" Target="../slideLayouts/slideLayout73.xml"/><Relationship Id="rId5" Type="http://schemas.openxmlformats.org/officeDocument/2006/relationships/image" Target="../media/image155.png"/><Relationship Id="rId4" Type="http://schemas.openxmlformats.org/officeDocument/2006/relationships/image" Target="../media/image154.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73.xml"/><Relationship Id="rId4" Type="http://schemas.openxmlformats.org/officeDocument/2006/relationships/image" Target="../media/image189.png"/></Relationships>
</file>

<file path=ppt/slides/_rels/slide7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1.xml"/></Relationships>
</file>

<file path=ppt/slides/_rels/slide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91.xml"/></Relationships>
</file>

<file path=ppt/slides/_rels/slide7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91.xml"/></Relationships>
</file>

<file path=ppt/slides/_rels/slide75.xml.rels><?xml version="1.0" encoding="UTF-8" standalone="yes"?>
<Relationships xmlns="http://schemas.openxmlformats.org/package/2006/relationships"><Relationship Id="rId3" Type="http://schemas.openxmlformats.org/officeDocument/2006/relationships/hyperlink" Target="https://docs.oracle.com/database/121/ARPLS/d_datmin.htm" TargetMode="External"/><Relationship Id="rId2" Type="http://schemas.openxmlformats.org/officeDocument/2006/relationships/notesSlide" Target="../notesSlides/notesSlide43.xml"/><Relationship Id="rId1" Type="http://schemas.openxmlformats.org/officeDocument/2006/relationships/slideLayout" Target="../slideLayouts/slideLayout341.xml"/><Relationship Id="rId6" Type="http://schemas.openxmlformats.org/officeDocument/2006/relationships/image" Target="../media/image190.png"/><Relationship Id="rId5" Type="http://schemas.openxmlformats.org/officeDocument/2006/relationships/hyperlink" Target="https://docs.oracle.com/database/121/SQLRF/functions002.htm" TargetMode="External"/><Relationship Id="rId4" Type="http://schemas.openxmlformats.org/officeDocument/2006/relationships/hyperlink" Target="http://www.oracle.com/pls/db121/vbook_subject?subject=dma"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4.xml"/><Relationship Id="rId1" Type="http://schemas.openxmlformats.org/officeDocument/2006/relationships/slideLayout" Target="../slideLayouts/slideLayout341.xml"/></Relationships>
</file>

<file path=ppt/slides/_rels/slide7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5.xml"/><Relationship Id="rId1" Type="http://schemas.openxmlformats.org/officeDocument/2006/relationships/slideLayout" Target="../slideLayouts/slideLayout376.xml"/></Relationships>
</file>

<file path=ppt/slides/_rels/slide7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6.xml"/><Relationship Id="rId1" Type="http://schemas.openxmlformats.org/officeDocument/2006/relationships/slideLayout" Target="../slideLayouts/slideLayout376.xml"/></Relationships>
</file>

<file path=ppt/slides/_rels/slide79.xml.rels><?xml version="1.0" encoding="UTF-8" standalone="yes"?>
<Relationships xmlns="http://schemas.openxmlformats.org/package/2006/relationships"><Relationship Id="rId13" Type="http://schemas.openxmlformats.org/officeDocument/2006/relationships/hyperlink" Target="https://blogs.oracle.com/datamining/evaluating-oracle-data-mining-has-never-been-easier-evaluation-kit-available-%E2%80%A2-updated-for-oracle-database-122c-sqldev-42" TargetMode="External"/><Relationship Id="rId18" Type="http://schemas.openxmlformats.org/officeDocument/2006/relationships/hyperlink" Target="http://www.oracle.com/technetwork/database/options/advanced-analytics/odm/odm-documentation-170506.html" TargetMode="External"/><Relationship Id="rId26" Type="http://schemas.openxmlformats.org/officeDocument/2006/relationships/image" Target="../media/image193.png"/><Relationship Id="rId3" Type="http://schemas.openxmlformats.org/officeDocument/2006/relationships/hyperlink" Target="http://www.oracle.com/technetwork/database/options/advanced-analytics/oracleaaml122otn-3703813.pdf" TargetMode="External"/><Relationship Id="rId21" Type="http://schemas.openxmlformats.org/officeDocument/2006/relationships/hyperlink" Target="http://www.oracle.com/technetwork/database/options/advanced-analytics/r-enterprise/r-enterprise-doc-1510100.html" TargetMode="External"/><Relationship Id="rId7" Type="http://schemas.openxmlformats.org/officeDocument/2006/relationships/hyperlink" Target="https://youtu.be/WoxXSCf0aeU" TargetMode="External"/><Relationship Id="rId12" Type="http://schemas.openxmlformats.org/officeDocument/2006/relationships/hyperlink" Target="https://shop.oracle.com/apex/f?p=cloud:free&amp;intcmp=cloud-tryit" TargetMode="External"/><Relationship Id="rId17" Type="http://schemas.openxmlformats.org/officeDocument/2006/relationships/hyperlink" Target="http://www.oracle.com/technetwork/database/options/advanced-analytics/odm/index.html" TargetMode="External"/><Relationship Id="rId25" Type="http://schemas.openxmlformats.org/officeDocument/2006/relationships/hyperlink" Target="http://www.biwasummit.org/" TargetMode="External"/><Relationship Id="rId33" Type="http://schemas.openxmlformats.org/officeDocument/2006/relationships/image" Target="../media/image200.png"/><Relationship Id="rId2" Type="http://schemas.openxmlformats.org/officeDocument/2006/relationships/notesSlide" Target="../notesSlides/notesSlide47.xml"/><Relationship Id="rId16" Type="http://schemas.openxmlformats.org/officeDocument/2006/relationships/hyperlink" Target="http://www.oracle.com/technetwork/database/options/advanced-analytics/index.html" TargetMode="External"/><Relationship Id="rId20" Type="http://schemas.openxmlformats.org/officeDocument/2006/relationships/hyperlink" Target="http://www.oracle.com/technetwork/database/options/advanced-analytics/r-enterprise/index.html" TargetMode="External"/><Relationship Id="rId29" Type="http://schemas.openxmlformats.org/officeDocument/2006/relationships/image" Target="../media/image196.png"/><Relationship Id="rId1" Type="http://schemas.openxmlformats.org/officeDocument/2006/relationships/slideLayout" Target="../slideLayouts/slideLayout117.xml"/><Relationship Id="rId6" Type="http://schemas.openxmlformats.org/officeDocument/2006/relationships/hyperlink" Target="https://stbeehive.oracle.com/teamcollab/wiki/Oracle+Advanced+Analytics+PM+Workspace" TargetMode="External"/><Relationship Id="rId11" Type="http://schemas.openxmlformats.org/officeDocument/2006/relationships/hyperlink" Target="https://apexapps.oracle.com/pls/apex/f?p=44785:24:4786379229847:PRODUCT:NO::P24_CONTENT_ID,P24_PREV_PAGE,P24_PROD_SECTION_GRP_ID:8984,141," TargetMode="External"/><Relationship Id="rId24" Type="http://schemas.openxmlformats.org/officeDocument/2006/relationships/hyperlink" Target="http://www.oracle.com/technetwork/database/database-technologies/bdc/r-advanalytics-for-hadoop/overview/index.html" TargetMode="External"/><Relationship Id="rId32" Type="http://schemas.openxmlformats.org/officeDocument/2006/relationships/image" Target="../media/image199.png"/><Relationship Id="rId5" Type="http://schemas.openxmlformats.org/officeDocument/2006/relationships/hyperlink" Target="http://www.oracle.com/technetwork/database/options/advanced-analytics/oaa122whitepaperv2-3787080.pdf" TargetMode="External"/><Relationship Id="rId15" Type="http://schemas.openxmlformats.org/officeDocument/2006/relationships/hyperlink" Target="http://www.oracle.com/technetwork/database/options/advanced-analytics/odm/odm-samples-194497.html" TargetMode="External"/><Relationship Id="rId23" Type="http://schemas.openxmlformats.org/officeDocument/2006/relationships/hyperlink" Target="http://www.oracle.com/technetwork/middleware/bi-foundation/index-092760.html" TargetMode="External"/><Relationship Id="rId28" Type="http://schemas.openxmlformats.org/officeDocument/2006/relationships/image" Target="../media/image195.png"/><Relationship Id="rId10" Type="http://schemas.openxmlformats.org/officeDocument/2006/relationships/hyperlink" Target="https://apexapps.oracle.com/pls/apex/f?p=44785:24:13318499153035::NO::P24_CONTENT_ID,P24_PREV_PAGE:11925,1" TargetMode="External"/><Relationship Id="rId19" Type="http://schemas.openxmlformats.org/officeDocument/2006/relationships/hyperlink" Target="https://blogs.oracle.com/datamining/" TargetMode="External"/><Relationship Id="rId31" Type="http://schemas.openxmlformats.org/officeDocument/2006/relationships/image" Target="../media/image198.png"/><Relationship Id="rId4" Type="http://schemas.openxmlformats.org/officeDocument/2006/relationships/hyperlink" Target="http://www.oracle.com/technetwork/database/options/advanced-analytics/odm/odm-customers-086483.html" TargetMode="External"/><Relationship Id="rId9" Type="http://schemas.openxmlformats.org/officeDocument/2006/relationships/hyperlink" Target="https://www.youtube.com/watch?v=OvtoLJTbO-E&amp;feature=youtu.be" TargetMode="External"/><Relationship Id="rId14" Type="http://schemas.openxmlformats.org/officeDocument/2006/relationships/hyperlink" Target="http://education.oracle.com/pls/web_prod-plq-dad/db_pages.getpage?page_id=609&amp;get_params=dc:D91316,clang:EN" TargetMode="External"/><Relationship Id="rId22" Type="http://schemas.openxmlformats.org/officeDocument/2006/relationships/hyperlink" Target="https://blogs.oracle.com/R/" TargetMode="External"/><Relationship Id="rId27" Type="http://schemas.openxmlformats.org/officeDocument/2006/relationships/image" Target="../media/image194.png"/><Relationship Id="rId30" Type="http://schemas.openxmlformats.org/officeDocument/2006/relationships/image" Target="../media/image197.png"/><Relationship Id="rId8" Type="http://schemas.openxmlformats.org/officeDocument/2006/relationships/hyperlink" Target="https://blogs.oracle.com/datamining/entry/oracle_advanced_analytics_and_data"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60.xml"/><Relationship Id="rId6" Type="http://schemas.openxmlformats.org/officeDocument/2006/relationships/image" Target="../media/image65.png"/><Relationship Id="rId11" Type="http://schemas.openxmlformats.org/officeDocument/2006/relationships/image" Target="../media/image77.png"/><Relationship Id="rId5" Type="http://schemas.openxmlformats.org/officeDocument/2006/relationships/image" Target="../media/image82.png"/><Relationship Id="rId10" Type="http://schemas.openxmlformats.org/officeDocument/2006/relationships/image" Target="../media/image76.png"/><Relationship Id="rId4" Type="http://schemas.openxmlformats.org/officeDocument/2006/relationships/image" Target="../media/image81.png"/><Relationship Id="rId9" Type="http://schemas.openxmlformats.org/officeDocument/2006/relationships/image" Target="../media/image7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1.xml"/></Relationships>
</file>

<file path=ppt/slides/_rels/slide8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49.xml"/><Relationship Id="rId1" Type="http://schemas.openxmlformats.org/officeDocument/2006/relationships/slideLayout" Target="../slideLayouts/slideLayout430.xml"/><Relationship Id="rId5" Type="http://schemas.openxmlformats.org/officeDocument/2006/relationships/image" Target="../media/image203.png"/><Relationship Id="rId4" Type="http://schemas.openxmlformats.org/officeDocument/2006/relationships/image" Target="../media/image202.png"/></Relationships>
</file>

<file path=ppt/slides/_rels/slide8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0.xml"/><Relationship Id="rId1" Type="http://schemas.openxmlformats.org/officeDocument/2006/relationships/slideLayout" Target="../slideLayouts/slideLayout341.xml"/><Relationship Id="rId4" Type="http://schemas.openxmlformats.org/officeDocument/2006/relationships/image" Target="../media/image20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4.xml"/></Relationships>
</file>

<file path=ppt/slides/_rels/slide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6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1813" y="1504950"/>
            <a:ext cx="11403011" cy="2066926"/>
          </a:xfrm>
        </p:spPr>
        <p:txBody>
          <a:bodyPr/>
          <a:lstStyle/>
          <a:p>
            <a:r>
              <a:rPr lang="en-US" dirty="0" err="1"/>
              <a:t>OpenWorld</a:t>
            </a:r>
            <a:r>
              <a:rPr lang="en-US" dirty="0"/>
              <a:t> </a:t>
            </a:r>
            <a:r>
              <a:rPr lang="en-US" dirty="0" smtClean="0"/>
              <a:t>2018</a:t>
            </a:r>
            <a:br>
              <a:rPr lang="en-US" dirty="0" smtClean="0"/>
            </a:br>
            <a:r>
              <a:rPr lang="en-US" dirty="0"/>
              <a:t/>
            </a:r>
            <a:br>
              <a:rPr lang="en-US" dirty="0"/>
            </a:br>
            <a:r>
              <a:rPr lang="en-US" dirty="0"/>
              <a:t>ML 101: Oracle Data </a:t>
            </a:r>
            <a:r>
              <a:rPr lang="en-US" dirty="0" smtClean="0"/>
              <a:t>Miner UI + </a:t>
            </a:r>
            <a:br>
              <a:rPr lang="en-US" dirty="0" smtClean="0"/>
            </a:br>
            <a:r>
              <a:rPr lang="en-US" dirty="0" smtClean="0"/>
              <a:t>Oracle </a:t>
            </a:r>
            <a:r>
              <a:rPr lang="en-US" dirty="0"/>
              <a:t>Autonomous </a:t>
            </a:r>
            <a:r>
              <a:rPr lang="en-US" dirty="0" smtClean="0"/>
              <a:t>Database Cloud’s</a:t>
            </a:r>
            <a:br>
              <a:rPr lang="en-US" dirty="0" smtClean="0"/>
            </a:br>
            <a:r>
              <a:rPr lang="en-US" dirty="0" smtClean="0"/>
              <a:t>Machine </a:t>
            </a:r>
            <a:r>
              <a:rPr lang="en-US" dirty="0"/>
              <a:t>Learning </a:t>
            </a:r>
            <a:r>
              <a:rPr lang="en-US" dirty="0" smtClean="0"/>
              <a:t>Notebook  BYOL </a:t>
            </a:r>
            <a:r>
              <a:rPr lang="en-US" dirty="0"/>
              <a:t>[HOL5759]</a:t>
            </a:r>
          </a:p>
        </p:txBody>
      </p:sp>
      <p:sp>
        <p:nvSpPr>
          <p:cNvPr id="4" name="Text Placeholder 3"/>
          <p:cNvSpPr>
            <a:spLocks noGrp="1"/>
          </p:cNvSpPr>
          <p:nvPr>
            <p:ph type="body" sz="quarter" idx="13"/>
          </p:nvPr>
        </p:nvSpPr>
        <p:spPr>
          <a:xfrm>
            <a:off x="531815" y="4333875"/>
            <a:ext cx="11279185" cy="3114676"/>
          </a:xfrm>
        </p:spPr>
        <p:txBody>
          <a:bodyPr/>
          <a:lstStyle/>
          <a:p>
            <a:r>
              <a:rPr lang="en-US" sz="1800" dirty="0"/>
              <a:t>Charlie Berger, MS Engineering, MBA</a:t>
            </a:r>
            <a:br>
              <a:rPr lang="en-US" sz="1800" dirty="0"/>
            </a:br>
            <a:r>
              <a:rPr lang="en-US" sz="1800" dirty="0"/>
              <a:t>Sr. Director Product Management, </a:t>
            </a:r>
            <a:r>
              <a:rPr lang="en-US" sz="1800" dirty="0" smtClean="0"/>
              <a:t>Machine </a:t>
            </a:r>
            <a:r>
              <a:rPr lang="en-US" sz="1800" dirty="0"/>
              <a:t>Learning, AI and Cognitive Analytics</a:t>
            </a:r>
            <a:br>
              <a:rPr lang="en-US" sz="1800" dirty="0"/>
            </a:br>
            <a:r>
              <a:rPr lang="en-US" sz="1800" dirty="0" smtClean="0"/>
              <a:t>charlie.berger@oracle.com, www.twitter.com/CharlieDataMine   #</a:t>
            </a:r>
            <a:r>
              <a:rPr lang="en-US" sz="1800" dirty="0" err="1" smtClean="0"/>
              <a:t>OracleMachineLearning</a:t>
            </a:r>
            <a:endParaRPr lang="en-US" sz="1800" dirty="0" smtClean="0"/>
          </a:p>
          <a:p>
            <a:endParaRPr lang="en-US" sz="1800" dirty="0"/>
          </a:p>
          <a:p>
            <a:r>
              <a:rPr lang="en-US" sz="1800" dirty="0" smtClean="0"/>
              <a:t>Derrick Cameron, Oracle Solution Engineer, Developer Innovations, derrick.Cameron@oracle.com</a:t>
            </a:r>
          </a:p>
          <a:p>
            <a:endParaRPr lang="en-US" sz="1800" dirty="0"/>
          </a:p>
          <a:p>
            <a:r>
              <a:rPr lang="en-US" sz="1800" dirty="0" smtClean="0"/>
              <a:t>Brendan Tierney, President, </a:t>
            </a:r>
            <a:r>
              <a:rPr lang="en-US" sz="1800" dirty="0" err="1" smtClean="0"/>
              <a:t>Oralytics</a:t>
            </a:r>
            <a:r>
              <a:rPr lang="en-US" sz="1800" dirty="0" smtClean="0"/>
              <a:t>, brendan.tierney@oralytics.com</a:t>
            </a:r>
            <a:endParaRPr lang="en-US" sz="1800" dirty="0"/>
          </a:p>
        </p:txBody>
      </p:sp>
      <p:sp>
        <p:nvSpPr>
          <p:cNvPr id="7" name="Subtitle 2"/>
          <p:cNvSpPr txBox="1">
            <a:spLocks/>
          </p:cNvSpPr>
          <p:nvPr/>
        </p:nvSpPr>
        <p:spPr>
          <a:xfrm>
            <a:off x="531762" y="3568446"/>
            <a:ext cx="9601200" cy="374904"/>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lumMod val="60000"/>
                  <a:lumOff val="40000"/>
                </a:schemeClr>
              </a:buClr>
              <a:buFont typeface="Arial" panose="020B0604020202020204" pitchFamily="34" charset="0"/>
              <a:buNone/>
              <a:defRPr sz="2400" b="1" kern="1200">
                <a:solidFill>
                  <a:schemeClr val="bg1"/>
                </a:solidFill>
                <a:latin typeface="+mn-lt"/>
                <a:ea typeface="+mn-ea"/>
                <a:cs typeface="+mn-cs"/>
              </a:defRPr>
            </a:lvl1pPr>
            <a:lvl2pPr marL="457200" indent="0" algn="ctr" defTabSz="914400" rtl="0" eaLnBrk="1" latinLnBrk="0" hangingPunct="1">
              <a:lnSpc>
                <a:spcPct val="90000"/>
              </a:lnSpc>
              <a:spcBef>
                <a:spcPts val="800"/>
              </a:spcBef>
              <a:buClr>
                <a:schemeClr val="tx1">
                  <a:lumMod val="60000"/>
                  <a:lumOff val="40000"/>
                </a:schemeClr>
              </a:buClr>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FFFFFF">
                  <a:lumMod val="60000"/>
                  <a:lumOff val="40000"/>
                </a:srgbClr>
              </a:buClr>
              <a:buSzTx/>
              <a:buFont typeface="Arial" panose="020B0604020202020204" pitchFamily="34" charset="0"/>
              <a:buNone/>
              <a:tabLst/>
              <a:defRPr/>
            </a:pPr>
            <a:r>
              <a:rPr kumimoji="0" lang="en-US" sz="2400" b="0" i="0" u="none" strike="noStrike" kern="1200" cap="none" spc="0" normalizeH="0" baseline="0" noProof="0" dirty="0" smtClean="0">
                <a:ln>
                  <a:noFill/>
                </a:ln>
                <a:solidFill>
                  <a:srgbClr val="FFFFFF"/>
                </a:solidFill>
                <a:effectLst/>
                <a:uLnTx/>
                <a:uFillTx/>
                <a:latin typeface="Calibri"/>
                <a:ea typeface="+mn-ea"/>
                <a:cs typeface="+mn-cs"/>
              </a:rPr>
              <a:t>Move the Algorithms;  Not the Data!</a:t>
            </a:r>
          </a:p>
        </p:txBody>
      </p:sp>
    </p:spTree>
    <p:extLst>
      <p:ext uri="{BB962C8B-B14F-4D97-AF65-F5344CB8AC3E}">
        <p14:creationId xmlns:p14="http://schemas.microsoft.com/office/powerpoint/2010/main" val="363713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t>Model Build &amp; Real-time SQL Apply Prediction</a:t>
            </a:r>
          </a:p>
        </p:txBody>
      </p:sp>
      <p:sp>
        <p:nvSpPr>
          <p:cNvPr id="30723" name="Rectangle 3"/>
          <p:cNvSpPr>
            <a:spLocks noGrp="1" noChangeArrowheads="1"/>
          </p:cNvSpPr>
          <p:nvPr>
            <p:ph sz="quarter" idx="12"/>
          </p:nvPr>
        </p:nvSpPr>
        <p:spPr>
          <a:xfrm>
            <a:off x="1114451" y="1741034"/>
            <a:ext cx="10798149" cy="1372134"/>
          </a:xfrm>
          <a:ln>
            <a:noFill/>
          </a:ln>
        </p:spPr>
        <p:txBody>
          <a:bodyPr lIns="121883"/>
          <a:lstStyle/>
          <a:p>
            <a:pPr>
              <a:spcBef>
                <a:spcPts val="0"/>
              </a:spcBef>
              <a:buNone/>
            </a:pPr>
            <a:r>
              <a:rPr lang="en-US" sz="2000" dirty="0">
                <a:latin typeface="Courier New" panose="02070309020205020404" pitchFamily="49" charset="0"/>
                <a:cs typeface="Courier New" panose="02070309020205020404" pitchFamily="49" charset="0"/>
              </a:rPr>
              <a:t>begin</a:t>
            </a:r>
          </a:p>
          <a:p>
            <a:pPr>
              <a:spcBef>
                <a:spcPts val="0"/>
              </a:spcBef>
              <a:buNone/>
            </a:pPr>
            <a:r>
              <a:rPr lang="en-US" sz="2000" dirty="0">
                <a:latin typeface="Courier New" panose="02070309020205020404" pitchFamily="49" charset="0"/>
                <a:cs typeface="Courier New" panose="02070309020205020404" pitchFamily="49" charset="0"/>
              </a:rPr>
              <a:t>dbms_data_mining.create_model('</a:t>
            </a:r>
            <a:r>
              <a:rPr lang="en-US" sz="2000" dirty="0">
                <a:solidFill>
                  <a:srgbClr val="FF0000"/>
                </a:solidFill>
                <a:latin typeface="Courier New" panose="02070309020205020404" pitchFamily="49" charset="0"/>
                <a:cs typeface="Courier New" panose="02070309020205020404" pitchFamily="49" charset="0"/>
              </a:rPr>
              <a:t>BUY_INSUR1</a:t>
            </a:r>
            <a:r>
              <a:rPr lang="en-US" sz="2000" dirty="0">
                <a:latin typeface="Courier New" panose="02070309020205020404" pitchFamily="49" charset="0"/>
                <a:cs typeface="Courier New" panose="02070309020205020404" pitchFamily="49" charset="0"/>
              </a:rPr>
              <a:t>', 'CLASSIFICATION',</a:t>
            </a:r>
          </a:p>
          <a:p>
            <a:pPr>
              <a:spcBef>
                <a:spcPts val="0"/>
              </a:spcBef>
              <a:buNone/>
            </a:pPr>
            <a:r>
              <a:rPr lang="en-US" sz="2000" dirty="0">
                <a:latin typeface="Courier New" panose="02070309020205020404" pitchFamily="49" charset="0"/>
                <a:cs typeface="Courier New" panose="02070309020205020404" pitchFamily="49" charset="0"/>
              </a:rPr>
              <a:t>  'CUST_INSUR_LTV</a:t>
            </a:r>
            <a:r>
              <a:rPr lang="en-US" sz="2000" dirty="0" smtClean="0">
                <a:latin typeface="Courier New" panose="02070309020205020404" pitchFamily="49" charset="0"/>
                <a:cs typeface="Courier New" panose="02070309020205020404" pitchFamily="49" charset="0"/>
              </a:rPr>
              <a:t>', 'CUST_ID', 'BUY_INSURANCE', CUST_INSUR_LTV_SET</a:t>
            </a:r>
            <a:r>
              <a:rPr lang="en-US" sz="2000" dirty="0">
                <a:latin typeface="Courier New" panose="02070309020205020404" pitchFamily="49" charset="0"/>
                <a:cs typeface="Courier New" panose="02070309020205020404" pitchFamily="49" charset="0"/>
              </a:rPr>
              <a:t>');</a:t>
            </a:r>
          </a:p>
          <a:p>
            <a:pPr>
              <a:spcBef>
                <a:spcPts val="0"/>
              </a:spcBef>
              <a:buNone/>
            </a:pPr>
            <a:r>
              <a:rPr lang="en-US" sz="2000" dirty="0">
                <a:latin typeface="Courier New" panose="02070309020205020404" pitchFamily="49" charset="0"/>
                <a:cs typeface="Courier New" panose="02070309020205020404" pitchFamily="49" charset="0"/>
              </a:rPr>
              <a:t>end;</a:t>
            </a:r>
          </a:p>
          <a:p>
            <a:pPr>
              <a:spcBef>
                <a:spcPts val="0"/>
              </a:spcBef>
              <a:buNone/>
            </a:pPr>
            <a:r>
              <a:rPr lang="en-US" sz="2000" dirty="0">
                <a:latin typeface="Courier New" panose="02070309020205020404" pitchFamily="49" charset="0"/>
                <a:cs typeface="Courier New" panose="02070309020205020404" pitchFamily="49" charset="0"/>
              </a:rPr>
              <a:t>/</a:t>
            </a:r>
            <a:endParaRPr lang="en-US" sz="2000" dirty="0" smtClean="0">
              <a:latin typeface="Arial"/>
            </a:endParaRPr>
          </a:p>
        </p:txBody>
      </p:sp>
      <p:sp>
        <p:nvSpPr>
          <p:cNvPr id="14" name="Text Placeholder 13"/>
          <p:cNvSpPr>
            <a:spLocks noGrp="1"/>
          </p:cNvSpPr>
          <p:nvPr>
            <p:ph type="body" sz="quarter" idx="13"/>
          </p:nvPr>
        </p:nvSpPr>
        <p:spPr>
          <a:xfrm>
            <a:off x="1072183" y="743710"/>
            <a:ext cx="10969943" cy="406400"/>
          </a:xfrm>
        </p:spPr>
        <p:txBody>
          <a:bodyPr/>
          <a:lstStyle/>
          <a:p>
            <a:r>
              <a:rPr lang="en-US" dirty="0" smtClean="0"/>
              <a:t>Simple SQL Syntax</a:t>
            </a:r>
            <a:endParaRPr lang="en-US" dirty="0"/>
          </a:p>
        </p:txBody>
      </p:sp>
      <p:sp>
        <p:nvSpPr>
          <p:cNvPr id="30727" name="Rectangle 7"/>
          <p:cNvSpPr>
            <a:spLocks noChangeArrowheads="1"/>
          </p:cNvSpPr>
          <p:nvPr/>
        </p:nvSpPr>
        <p:spPr bwMode="auto">
          <a:xfrm>
            <a:off x="1076883" y="1706901"/>
            <a:ext cx="10721415" cy="1423785"/>
          </a:xfrm>
          <a:prstGeom prst="rect">
            <a:avLst/>
          </a:prstGeom>
          <a:noFill/>
          <a:ln w="15875">
            <a:solidFill>
              <a:schemeClr val="accent1"/>
            </a:solidFill>
            <a:miter lim="800000"/>
            <a:headEnd type="none" w="sm" len="sm"/>
            <a:tailEnd type="none" w="sm" len="sm"/>
          </a:ln>
        </p:spPr>
        <p:txBody>
          <a:bodyPr lIns="122731" tIns="61365" rIns="122731" bIns="61365"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11" name="Rectangle 3"/>
          <p:cNvSpPr txBox="1">
            <a:spLocks noChangeArrowheads="1"/>
          </p:cNvSpPr>
          <p:nvPr/>
        </p:nvSpPr>
        <p:spPr>
          <a:xfrm>
            <a:off x="1114450" y="3725782"/>
            <a:ext cx="10683848" cy="1583393"/>
          </a:xfrm>
          <a:prstGeom prst="rect">
            <a:avLst/>
          </a:prstGeom>
          <a:ln>
            <a:noFill/>
          </a:ln>
        </p:spPr>
        <p:txBody>
          <a:bodyPr lIns="121883" tIns="60941" rIns="121883" bIns="60941"/>
          <a:lstStyle/>
          <a:p>
            <a:pPr marL="228600" marR="0" lvl="1" indent="-228600" algn="l" defTabSz="914400" rtl="0" eaLnBrk="1" fontAlgn="auto" latinLnBrk="0" hangingPunct="1">
              <a:lnSpc>
                <a:spcPct val="90000"/>
              </a:lnSpc>
              <a:spcBef>
                <a:spcPts val="0"/>
              </a:spcBef>
              <a:spcAft>
                <a:spcPts val="800"/>
              </a:spcAft>
              <a:buClr>
                <a:srgbClr val="58595B">
                  <a:lumMod val="60000"/>
                  <a:lumOff val="40000"/>
                </a:srgbClr>
              </a:buClr>
              <a:buSzPct val="85000"/>
              <a:buFontTx/>
              <a:buNone/>
              <a:tabLst/>
              <a:defRPr/>
            </a:pPr>
            <a:r>
              <a:rPr kumimoji="0" lang="en-US" sz="2000" b="0" i="0" u="none" strike="noStrike" kern="1200" cap="none" spc="0" normalizeH="0" baseline="0" noProof="0" dirty="0">
                <a:ln>
                  <a:noFill/>
                </a:ln>
                <a:solidFill>
                  <a:srgbClr val="58595B"/>
                </a:solidFill>
                <a:effectLst/>
                <a:uLnTx/>
                <a:uFillTx/>
                <a:latin typeface="Courier New" panose="02070309020205020404" pitchFamily="49" charset="0"/>
                <a:ea typeface="+mn-ea"/>
                <a:cs typeface="Courier New" panose="02070309020205020404" pitchFamily="49" charset="0"/>
              </a:rPr>
              <a:t>Select prediction_probability(</a:t>
            </a:r>
            <a:r>
              <a:rPr kumimoji="0" lang="en-US" sz="2000" b="0"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BUY_INSUR1</a:t>
            </a:r>
            <a:r>
              <a:rPr kumimoji="0" lang="en-US" sz="2000" b="0" i="0" u="none" strike="noStrike" kern="1200" cap="none" spc="0" normalizeH="0" baseline="0" noProof="0" dirty="0">
                <a:ln>
                  <a:noFill/>
                </a:ln>
                <a:solidFill>
                  <a:srgbClr val="58595B"/>
                </a:solidFill>
                <a:effectLst/>
                <a:uLnTx/>
                <a:uFillTx/>
                <a:latin typeface="Courier New" panose="02070309020205020404" pitchFamily="49" charset="0"/>
                <a:ea typeface="+mn-ea"/>
                <a:cs typeface="Courier New" panose="02070309020205020404" pitchFamily="49" charset="0"/>
              </a:rPr>
              <a:t>, 'Yes'</a:t>
            </a:r>
          </a:p>
          <a:p>
            <a:pPr marL="228600" marR="0" lvl="1" indent="-228600" algn="l" defTabSz="914400" rtl="0" eaLnBrk="1" fontAlgn="auto" latinLnBrk="0" hangingPunct="1">
              <a:lnSpc>
                <a:spcPct val="90000"/>
              </a:lnSpc>
              <a:spcBef>
                <a:spcPts val="0"/>
              </a:spcBef>
              <a:spcAft>
                <a:spcPts val="800"/>
              </a:spcAft>
              <a:buClr>
                <a:srgbClr val="58595B">
                  <a:lumMod val="60000"/>
                  <a:lumOff val="40000"/>
                </a:srgbClr>
              </a:buClr>
              <a:buSzPct val="85000"/>
              <a:buFontTx/>
              <a:buNone/>
              <a:tabLst/>
              <a:defRPr/>
            </a:pPr>
            <a:r>
              <a:rPr kumimoji="0" lang="en-US" sz="2000" b="0" i="0" u="none" strike="noStrike" kern="1200" cap="none" spc="0" normalizeH="0" baseline="0" noProof="0" dirty="0">
                <a:ln>
                  <a:noFill/>
                </a:ln>
                <a:solidFill>
                  <a:srgbClr val="58595B"/>
                </a:solidFill>
                <a:effectLst/>
                <a:uLnTx/>
                <a:uFillTx/>
                <a:latin typeface="Courier New" panose="02070309020205020404" pitchFamily="49" charset="0"/>
                <a:ea typeface="+mn-ea"/>
                <a:cs typeface="Courier New" panose="02070309020205020404" pitchFamily="49" charset="0"/>
              </a:rPr>
              <a:t>  USING 3500 as bank_funds, 825 as checking_amount, 400 as credit_balance, 22 as age, 'Married' as marital_status, 93 as MONEY_MONTLY_OVERDRAWN, 1 as house_ownership)</a:t>
            </a:r>
          </a:p>
          <a:p>
            <a:pPr marL="228600" marR="0" lvl="1" indent="-228600" algn="l" defTabSz="914400" rtl="0" eaLnBrk="1" fontAlgn="auto" latinLnBrk="0" hangingPunct="1">
              <a:lnSpc>
                <a:spcPct val="90000"/>
              </a:lnSpc>
              <a:spcBef>
                <a:spcPts val="0"/>
              </a:spcBef>
              <a:spcAft>
                <a:spcPts val="800"/>
              </a:spcAft>
              <a:buClr>
                <a:srgbClr val="58595B">
                  <a:lumMod val="60000"/>
                  <a:lumOff val="40000"/>
                </a:srgbClr>
              </a:buClr>
              <a:buSzPct val="85000"/>
              <a:buFontTx/>
              <a:buNone/>
              <a:tabLst/>
              <a:defRPr/>
            </a:pPr>
            <a:r>
              <a:rPr kumimoji="0" lang="en-US" sz="2000" b="0" i="0" u="none" strike="noStrike" kern="1200" cap="none" spc="0" normalizeH="0" baseline="0" noProof="0" dirty="0">
                <a:ln>
                  <a:noFill/>
                </a:ln>
                <a:solidFill>
                  <a:srgbClr val="58595B"/>
                </a:solidFill>
                <a:effectLst/>
                <a:uLnTx/>
                <a:uFillTx/>
                <a:latin typeface="Courier New" panose="02070309020205020404" pitchFamily="49" charset="0"/>
                <a:ea typeface="+mn-ea"/>
                <a:cs typeface="Courier New" panose="02070309020205020404" pitchFamily="49" charset="0"/>
              </a:rPr>
              <a:t>from dual;</a:t>
            </a:r>
          </a:p>
        </p:txBody>
      </p:sp>
      <p:sp>
        <p:nvSpPr>
          <p:cNvPr id="12" name="Rectangle 11"/>
          <p:cNvSpPr/>
          <p:nvPr/>
        </p:nvSpPr>
        <p:spPr bwMode="auto">
          <a:xfrm>
            <a:off x="1072181" y="3764088"/>
            <a:ext cx="10726117" cy="1545087"/>
          </a:xfrm>
          <a:prstGeom prst="rect">
            <a:avLst/>
          </a:prstGeom>
          <a:noFill/>
          <a:ln w="15875">
            <a:solidFill>
              <a:schemeClr val="accent1"/>
            </a:solidFill>
            <a:miter lim="800000"/>
            <a:headEnd type="none" w="sm" len="sm"/>
            <a:tailEnd type="none" w="sm" len="sm"/>
          </a:ln>
        </p:spPr>
        <p:txBody>
          <a:bodyPr lIns="122731" tIns="61365" rIns="122731" bIns="61365"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2" name="TextBox 1"/>
          <p:cNvSpPr txBox="1"/>
          <p:nvPr/>
        </p:nvSpPr>
        <p:spPr>
          <a:xfrm>
            <a:off x="1072182" y="1289181"/>
            <a:ext cx="3208415" cy="401927"/>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8595B"/>
                </a:solidFill>
                <a:effectLst/>
                <a:uLnTx/>
                <a:uFillTx/>
                <a:latin typeface="Calibri"/>
                <a:ea typeface="+mn-ea"/>
                <a:cs typeface="+mn-cs"/>
              </a:rPr>
              <a:t>ML Model </a:t>
            </a:r>
            <a:r>
              <a:rPr kumimoji="0" lang="en-US" sz="2400" b="1" i="0" u="none" strike="noStrike" kern="1200" cap="none" spc="0" normalizeH="0" baseline="0" noProof="0" dirty="0" smtClean="0">
                <a:ln>
                  <a:noFill/>
                </a:ln>
                <a:solidFill>
                  <a:srgbClr val="58595B"/>
                </a:solidFill>
                <a:effectLst/>
                <a:uLnTx/>
                <a:uFillTx/>
                <a:latin typeface="Calibri"/>
                <a:ea typeface="+mn-ea"/>
                <a:cs typeface="+mn-cs"/>
              </a:rPr>
              <a:t>Build (PL/SQL)</a:t>
            </a:r>
            <a:endParaRPr kumimoji="0" lang="en-US" sz="2400" b="1" i="0" u="none" strike="noStrike" kern="1200" cap="none" spc="0" normalizeH="0" baseline="0" noProof="0" dirty="0">
              <a:ln>
                <a:noFill/>
              </a:ln>
              <a:solidFill>
                <a:srgbClr val="58595B"/>
              </a:solidFill>
              <a:effectLst/>
              <a:uLnTx/>
              <a:uFillTx/>
              <a:latin typeface="Calibri"/>
              <a:ea typeface="+mn-ea"/>
              <a:cs typeface="+mn-cs"/>
            </a:endParaRPr>
          </a:p>
        </p:txBody>
      </p:sp>
      <p:sp>
        <p:nvSpPr>
          <p:cNvPr id="15" name="TextBox 14"/>
          <p:cNvSpPr txBox="1"/>
          <p:nvPr/>
        </p:nvSpPr>
        <p:spPr>
          <a:xfrm>
            <a:off x="1072182" y="3377452"/>
            <a:ext cx="3278753" cy="350358"/>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58595B"/>
                </a:solidFill>
                <a:effectLst/>
                <a:uLnTx/>
                <a:uFillTx/>
                <a:latin typeface="Calibri"/>
                <a:ea typeface="+mn-ea"/>
                <a:cs typeface="+mn-cs"/>
              </a:rPr>
              <a:t>Model Apply (SQL query)</a:t>
            </a:r>
            <a:endParaRPr kumimoji="0" lang="en-US" sz="2400" b="1" i="0" u="none" strike="noStrike" kern="1200" cap="none" spc="0" normalizeH="0" baseline="0" noProof="0" dirty="0">
              <a:ln>
                <a:noFill/>
              </a:ln>
              <a:solidFill>
                <a:srgbClr val="58595B"/>
              </a:solidFill>
              <a:effectLst/>
              <a:uLnTx/>
              <a:uFillTx/>
              <a:latin typeface="Calibri"/>
              <a:ea typeface="+mn-ea"/>
              <a:cs typeface="+mn-cs"/>
            </a:endParaRPr>
          </a:p>
        </p:txBody>
      </p:sp>
      <p:pic>
        <p:nvPicPr>
          <p:cNvPr id="3" name="Picture 2"/>
          <p:cNvPicPr>
            <a:picLocks noChangeAspect="1"/>
          </p:cNvPicPr>
          <p:nvPr/>
        </p:nvPicPr>
        <p:blipFill>
          <a:blip r:embed="rId3"/>
          <a:stretch>
            <a:fillRect/>
          </a:stretch>
        </p:blipFill>
        <p:spPr>
          <a:xfrm>
            <a:off x="1072181" y="5402726"/>
            <a:ext cx="8529019" cy="832716"/>
          </a:xfrm>
          <a:prstGeom prst="rect">
            <a:avLst/>
          </a:prstGeom>
        </p:spPr>
      </p:pic>
      <p:pic>
        <p:nvPicPr>
          <p:cNvPr id="13" name="Picture 2" descr="http://www.oracle.com/ocom/groups/public/@otn/documents/digitalasset/250387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41252" y="0"/>
            <a:ext cx="1669517" cy="15448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55201741"/>
      </p:ext>
    </p:extLst>
  </p:cSld>
  <p:clrMapOvr>
    <a:masterClrMapping/>
  </p:clrMapOvr>
  <p:transition spd="med"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p:nvPr/>
        </p:nvGrpSpPr>
        <p:grpSpPr>
          <a:xfrm>
            <a:off x="946298" y="1414130"/>
            <a:ext cx="2849526" cy="1520456"/>
            <a:chOff x="8922466" y="1422381"/>
            <a:chExt cx="2690101" cy="1185251"/>
          </a:xfrm>
        </p:grpSpPr>
        <p:sp>
          <p:nvSpPr>
            <p:cNvPr id="45" name="Freeform 138"/>
            <p:cNvSpPr>
              <a:spLocks noEditPoints="1"/>
            </p:cNvSpPr>
            <p:nvPr/>
          </p:nvSpPr>
          <p:spPr bwMode="gray">
            <a:xfrm>
              <a:off x="9264373" y="1422381"/>
              <a:ext cx="2348194" cy="1111541"/>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FF0000"/>
                </a:solidFill>
                <a:effectLst/>
                <a:uLnTx/>
                <a:uFillTx/>
                <a:latin typeface="Calibri"/>
                <a:ea typeface="+mn-ea"/>
                <a:cs typeface="+mn-cs"/>
              </a:endParaRPr>
            </a:p>
          </p:txBody>
        </p:sp>
        <p:sp>
          <p:nvSpPr>
            <p:cNvPr id="46" name="Rectangle 45"/>
            <p:cNvSpPr/>
            <p:nvPr/>
          </p:nvSpPr>
          <p:spPr>
            <a:xfrm>
              <a:off x="8922466" y="1501985"/>
              <a:ext cx="2640014" cy="1105647"/>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1" lang="ja-JP" altLang="en-US" sz="1800" b="0" i="0" u="none" strike="noStrike" kern="0" cap="none" spc="0" normalizeH="0" baseline="0" noProof="0" dirty="0" smtClean="0">
                <a:ln>
                  <a:noFill/>
                </a:ln>
                <a:solidFill>
                  <a:srgbClr val="FF0000"/>
                </a:solidFill>
                <a:effectLst/>
                <a:uLnTx/>
                <a:uFillTx/>
                <a:latin typeface="Calibri"/>
                <a:ea typeface="ＭＳ Ｐゴシック" panose="020B0600070205080204" pitchFamily="34" charset="-128"/>
                <a:cs typeface="+mn-cs"/>
              </a:endParaRPr>
            </a:p>
          </p:txBody>
        </p:sp>
      </p:grpSp>
      <p:sp>
        <p:nvSpPr>
          <p:cNvPr id="66561" name="Rectangle 1"/>
          <p:cNvSpPr>
            <a:spLocks noGrp="1" noChangeArrowheads="1"/>
          </p:cNvSpPr>
          <p:nvPr>
            <p:ph type="title"/>
          </p:nvPr>
        </p:nvSpPr>
        <p:spPr/>
        <p:txBody>
          <a:bodyPr anchor="t" anchorCtr="0"/>
          <a:lstStyle/>
          <a:p>
            <a:pPr marL="76173" indent="-76173">
              <a:tabLst>
                <a:tab pos="76173" algn="l"/>
                <a:tab pos="609392" algn="l"/>
                <a:tab pos="1218784" algn="l"/>
                <a:tab pos="1828176" algn="l"/>
                <a:tab pos="2437568" algn="l"/>
                <a:tab pos="3046957" algn="l"/>
                <a:tab pos="3656352" algn="l"/>
                <a:tab pos="4265741" algn="l"/>
                <a:tab pos="4875133" algn="l"/>
                <a:tab pos="5484527" algn="l"/>
                <a:tab pos="6093917" algn="l"/>
                <a:tab pos="6703308" algn="l"/>
                <a:tab pos="7312703" algn="l"/>
                <a:tab pos="7922092" algn="l"/>
                <a:tab pos="8531484" algn="l"/>
                <a:tab pos="9140875" algn="l"/>
                <a:tab pos="9750267" algn="l"/>
                <a:tab pos="10359659" algn="l"/>
                <a:tab pos="10969051" algn="l"/>
                <a:tab pos="11578441" algn="l"/>
                <a:tab pos="12187833" algn="l"/>
              </a:tabLst>
            </a:pPr>
            <a:r>
              <a:rPr lang="en-US" dirty="0" smtClean="0"/>
              <a:t>Multiple Data Scientist User Roles Supported</a:t>
            </a:r>
            <a:endParaRPr lang="en-US" dirty="0"/>
          </a:p>
        </p:txBody>
      </p:sp>
      <p:sp>
        <p:nvSpPr>
          <p:cNvPr id="35" name="Text Placeholder 7"/>
          <p:cNvSpPr txBox="1">
            <a:spLocks/>
          </p:cNvSpPr>
          <p:nvPr/>
        </p:nvSpPr>
        <p:spPr bwMode="auto">
          <a:xfrm>
            <a:off x="512319" y="815163"/>
            <a:ext cx="10969943" cy="4064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80000"/>
                </a:solidFill>
                <a:effectLst/>
                <a:uLnTx/>
                <a:uFillTx/>
                <a:latin typeface="Calibri"/>
                <a:ea typeface="+mn-ea"/>
                <a:cs typeface="+mn-cs"/>
              </a:rPr>
              <a:t>Oracle’s Machine Learning/Advanced Analytics</a:t>
            </a:r>
          </a:p>
        </p:txBody>
      </p:sp>
      <p:pic>
        <p:nvPicPr>
          <p:cNvPr id="6" name="Picture 2"/>
          <p:cNvPicPr>
            <a:picLocks noChangeAspect="1" noChangeArrowheads="1"/>
          </p:cNvPicPr>
          <p:nvPr/>
        </p:nvPicPr>
        <p:blipFill>
          <a:blip r:embed="rId3" cstate="print"/>
          <a:srcRect/>
          <a:stretch>
            <a:fillRect/>
          </a:stretch>
        </p:blipFill>
        <p:spPr bwMode="auto">
          <a:xfrm>
            <a:off x="8303412" y="3763926"/>
            <a:ext cx="3520761" cy="1900035"/>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367072" y="3696884"/>
            <a:ext cx="3572945" cy="1938374"/>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8272448" y="3477727"/>
            <a:ext cx="1319622" cy="377035"/>
          </a:xfrm>
          <a:prstGeom prst="rect">
            <a:avLst/>
          </a:prstGeom>
          <a:noFill/>
          <a:ln w="9525">
            <a:noFill/>
            <a:miter lim="800000"/>
            <a:headEnd/>
            <a:tailEnd/>
          </a:ln>
        </p:spPr>
      </p:pic>
      <p:pic>
        <p:nvPicPr>
          <p:cNvPr id="1033" name="Picture 9"/>
          <p:cNvPicPr>
            <a:picLocks noChangeAspect="1" noChangeArrowheads="1"/>
          </p:cNvPicPr>
          <p:nvPr/>
        </p:nvPicPr>
        <p:blipFill>
          <a:blip r:embed="rId6" cstate="print"/>
          <a:srcRect/>
          <a:stretch>
            <a:fillRect/>
          </a:stretch>
        </p:blipFill>
        <p:spPr bwMode="auto">
          <a:xfrm>
            <a:off x="9560549" y="3458787"/>
            <a:ext cx="1228725" cy="409575"/>
          </a:xfrm>
          <a:prstGeom prst="rect">
            <a:avLst/>
          </a:prstGeom>
          <a:noFill/>
          <a:ln w="9525">
            <a:noFill/>
            <a:miter lim="800000"/>
            <a:headEnd/>
            <a:tailEnd/>
          </a:ln>
        </p:spPr>
      </p:pic>
      <p:grpSp>
        <p:nvGrpSpPr>
          <p:cNvPr id="3" name="Group 93"/>
          <p:cNvGrpSpPr/>
          <p:nvPr/>
        </p:nvGrpSpPr>
        <p:grpSpPr>
          <a:xfrm>
            <a:off x="10786984" y="260644"/>
            <a:ext cx="903571" cy="878557"/>
            <a:chOff x="7457546" y="5223934"/>
            <a:chExt cx="685800" cy="685800"/>
          </a:xfrm>
          <a:solidFill>
            <a:schemeClr val="bg1"/>
          </a:solidFill>
        </p:grpSpPr>
        <p:pic>
          <p:nvPicPr>
            <p:cNvPr id="23" name="48A3F5A6-995C-459E-801B-04ED0F67E9FA" descr="E68B87C3-4119-4E3E-ADD4-C40DF263F308@us"/>
            <p:cNvPicPr>
              <a:picLocks noChangeAspect="1" noChangeArrowheads="1"/>
            </p:cNvPicPr>
            <p:nvPr/>
          </p:nvPicPr>
          <p:blipFill>
            <a:blip r:embed="rId7" cstate="print"/>
            <a:srcRect/>
            <a:stretch>
              <a:fillRect/>
            </a:stretch>
          </p:blipFill>
          <p:spPr bwMode="auto">
            <a:xfrm>
              <a:off x="7457546" y="5223934"/>
              <a:ext cx="685800" cy="685800"/>
            </a:xfrm>
            <a:prstGeom prst="rect">
              <a:avLst/>
            </a:prstGeom>
            <a:grpFill/>
            <a:ln w="9525">
              <a:noFill/>
              <a:miter lim="800000"/>
              <a:headEnd/>
              <a:tailEnd/>
            </a:ln>
          </p:spPr>
        </p:pic>
        <p:pic>
          <p:nvPicPr>
            <p:cNvPr id="24" name="Picture 3"/>
            <p:cNvPicPr>
              <a:picLocks noChangeAspect="1" noChangeArrowheads="1"/>
            </p:cNvPicPr>
            <p:nvPr/>
          </p:nvPicPr>
          <p:blipFill>
            <a:blip r:embed="rId8" cstate="print"/>
            <a:srcRect/>
            <a:stretch>
              <a:fillRect/>
            </a:stretch>
          </p:blipFill>
          <p:spPr bwMode="auto">
            <a:xfrm>
              <a:off x="7697371" y="5644482"/>
              <a:ext cx="204496" cy="202173"/>
            </a:xfrm>
            <a:prstGeom prst="rect">
              <a:avLst/>
            </a:prstGeom>
            <a:grpFill/>
            <a:ln w="9525">
              <a:noFill/>
              <a:miter lim="800000"/>
              <a:headEnd/>
              <a:tailEnd/>
            </a:ln>
          </p:spPr>
        </p:pic>
      </p:grpSp>
      <p:grpSp>
        <p:nvGrpSpPr>
          <p:cNvPr id="4" name="Group 24"/>
          <p:cNvGrpSpPr/>
          <p:nvPr/>
        </p:nvGrpSpPr>
        <p:grpSpPr>
          <a:xfrm>
            <a:off x="10219120" y="119743"/>
            <a:ext cx="1904383" cy="1079506"/>
            <a:chOff x="8922466" y="1422381"/>
            <a:chExt cx="2690101" cy="1185251"/>
          </a:xfrm>
        </p:grpSpPr>
        <p:sp>
          <p:nvSpPr>
            <p:cNvPr id="26" name="Freeform 138"/>
            <p:cNvSpPr>
              <a:spLocks noEditPoints="1"/>
            </p:cNvSpPr>
            <p:nvPr/>
          </p:nvSpPr>
          <p:spPr bwMode="gray">
            <a:xfrm>
              <a:off x="9264373" y="1422381"/>
              <a:ext cx="2348194" cy="1111541"/>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FF0000"/>
                </a:solidFill>
                <a:effectLst/>
                <a:uLnTx/>
                <a:uFillTx/>
                <a:latin typeface="Calibri"/>
                <a:ea typeface="+mn-ea"/>
                <a:cs typeface="+mn-cs"/>
              </a:endParaRPr>
            </a:p>
          </p:txBody>
        </p:sp>
        <p:sp>
          <p:nvSpPr>
            <p:cNvPr id="28" name="Rectangle 27"/>
            <p:cNvSpPr/>
            <p:nvPr/>
          </p:nvSpPr>
          <p:spPr>
            <a:xfrm>
              <a:off x="8922466" y="1501985"/>
              <a:ext cx="2640014" cy="1105647"/>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1" lang="ja-JP" altLang="en-US" sz="1800" b="0" i="0" u="none" strike="noStrike" kern="0" cap="none" spc="0" normalizeH="0" baseline="0" noProof="0" dirty="0" smtClean="0">
                <a:ln>
                  <a:noFill/>
                </a:ln>
                <a:solidFill>
                  <a:srgbClr val="FF0000"/>
                </a:solidFill>
                <a:effectLst/>
                <a:uLnTx/>
                <a:uFillTx/>
                <a:latin typeface="Calibri"/>
                <a:ea typeface="ＭＳ Ｐゴシック" panose="020B0600070205080204" pitchFamily="34" charset="-128"/>
                <a:cs typeface="+mn-cs"/>
              </a:endParaRPr>
            </a:p>
          </p:txBody>
        </p:sp>
      </p:grpSp>
      <p:pic>
        <p:nvPicPr>
          <p:cNvPr id="1028" name="Picture 4"/>
          <p:cNvPicPr>
            <a:picLocks noChangeAspect="1" noChangeArrowheads="1"/>
          </p:cNvPicPr>
          <p:nvPr/>
        </p:nvPicPr>
        <p:blipFill>
          <a:blip r:embed="rId9" cstate="print"/>
          <a:srcRect/>
          <a:stretch>
            <a:fillRect/>
          </a:stretch>
        </p:blipFill>
        <p:spPr bwMode="auto">
          <a:xfrm>
            <a:off x="367742" y="3439918"/>
            <a:ext cx="1143050" cy="338445"/>
          </a:xfrm>
          <a:prstGeom prst="rect">
            <a:avLst/>
          </a:prstGeom>
          <a:noFill/>
          <a:ln w="9525">
            <a:noFill/>
            <a:miter lim="800000"/>
            <a:headEnd/>
            <a:tailEnd/>
          </a:ln>
        </p:spPr>
      </p:pic>
      <p:pic>
        <p:nvPicPr>
          <p:cNvPr id="39" name="Picture 2"/>
          <p:cNvPicPr>
            <a:picLocks noChangeAspect="1" noChangeArrowheads="1"/>
          </p:cNvPicPr>
          <p:nvPr/>
        </p:nvPicPr>
        <p:blipFill>
          <a:blip r:embed="rId10" cstate="print"/>
          <a:srcRect/>
          <a:stretch>
            <a:fillRect/>
          </a:stretch>
        </p:blipFill>
        <p:spPr bwMode="auto">
          <a:xfrm>
            <a:off x="7415561" y="912186"/>
            <a:ext cx="2196790" cy="1521288"/>
          </a:xfrm>
          <a:prstGeom prst="rect">
            <a:avLst/>
          </a:prstGeom>
          <a:noFill/>
          <a:ln w="9525">
            <a:noFill/>
            <a:miter lim="800000"/>
            <a:headEnd/>
            <a:tailEnd/>
          </a:ln>
        </p:spPr>
      </p:pic>
      <p:pic>
        <p:nvPicPr>
          <p:cNvPr id="40" name="Picture 4"/>
          <p:cNvPicPr>
            <a:picLocks noChangeAspect="1" noChangeArrowheads="1"/>
          </p:cNvPicPr>
          <p:nvPr/>
        </p:nvPicPr>
        <p:blipFill>
          <a:blip r:embed="rId11" cstate="print"/>
          <a:srcRect/>
          <a:stretch>
            <a:fillRect/>
          </a:stretch>
        </p:blipFill>
        <p:spPr bwMode="auto">
          <a:xfrm rot="20314512">
            <a:off x="6349130" y="1143456"/>
            <a:ext cx="1154957" cy="1702240"/>
          </a:xfrm>
          <a:prstGeom prst="rect">
            <a:avLst/>
          </a:prstGeom>
          <a:noFill/>
          <a:ln w="9525">
            <a:noFill/>
            <a:miter lim="800000"/>
            <a:headEnd/>
            <a:tailEnd/>
          </a:ln>
        </p:spPr>
      </p:pic>
      <p:sp>
        <p:nvSpPr>
          <p:cNvPr id="41" name="Text Placeholder 35"/>
          <p:cNvSpPr txBox="1">
            <a:spLocks/>
          </p:cNvSpPr>
          <p:nvPr/>
        </p:nvSpPr>
        <p:spPr>
          <a:xfrm>
            <a:off x="7159256" y="2929550"/>
            <a:ext cx="3292548" cy="343299"/>
          </a:xfrm>
          <a:prstGeom prst="rect">
            <a:avLst/>
          </a:prstGeom>
        </p:spPr>
        <p:txBody>
          <a:bodyPr vert="horz" lIns="0" tIns="0" rIns="0" bIns="0" rtlCol="0">
            <a:noAutofit/>
          </a:bodyPr>
          <a:lstStyle/>
          <a:p>
            <a:pPr marL="1588" marR="0" lvl="0" indent="0" algn="l" defTabSz="914400" rtl="0" eaLnBrk="1" fontAlgn="auto" latinLnBrk="0" hangingPunct="1">
              <a:lnSpc>
                <a:spcPct val="90000"/>
              </a:lnSpc>
              <a:spcBef>
                <a:spcPts val="0"/>
              </a:spcBef>
              <a:spcAft>
                <a:spcPts val="0"/>
              </a:spcAft>
              <a:buClr>
                <a:srgbClr val="58595B">
                  <a:lumMod val="60000"/>
                  <a:lumOff val="40000"/>
                </a:srgbClr>
              </a:buClr>
              <a:buSzTx/>
              <a:buFontTx/>
              <a:buNone/>
              <a:tabLst/>
              <a:defRPr/>
            </a:pPr>
            <a:r>
              <a:rPr kumimoji="0" lang="en-US" sz="2400" b="1" i="0" u="none" strike="noStrike" kern="1200" cap="none" spc="0" normalizeH="0" baseline="0" noProof="0" dirty="0" smtClean="0">
                <a:ln>
                  <a:noFill/>
                </a:ln>
                <a:solidFill>
                  <a:srgbClr val="58595B"/>
                </a:solidFill>
                <a:effectLst/>
                <a:uLnTx/>
                <a:uFillTx/>
                <a:latin typeface="Calibri"/>
                <a:ea typeface="+mn-ea"/>
                <a:cs typeface="+mn-cs"/>
              </a:rPr>
              <a:t>Application Developers</a:t>
            </a:r>
            <a:endParaRPr kumimoji="0" lang="en-US" sz="2400" b="1" i="0" u="none" strike="noStrike" kern="1200" cap="none" spc="0" normalizeH="0" baseline="0" noProof="0" dirty="0">
              <a:ln>
                <a:noFill/>
              </a:ln>
              <a:solidFill>
                <a:srgbClr val="58595B"/>
              </a:solidFill>
              <a:effectLst/>
              <a:uLnTx/>
              <a:uFillTx/>
              <a:latin typeface="Calibri"/>
              <a:ea typeface="+mn-ea"/>
              <a:cs typeface="+mn-cs"/>
            </a:endParaRPr>
          </a:p>
        </p:txBody>
      </p:sp>
      <p:sp>
        <p:nvSpPr>
          <p:cNvPr id="42" name="AutoShape 14"/>
          <p:cNvSpPr>
            <a:spLocks noChangeArrowheads="1"/>
          </p:cNvSpPr>
          <p:nvPr/>
        </p:nvSpPr>
        <p:spPr bwMode="auto">
          <a:xfrm>
            <a:off x="3159742" y="1488557"/>
            <a:ext cx="2518043" cy="1371097"/>
          </a:xfrm>
          <a:prstGeom prst="can">
            <a:avLst>
              <a:gd name="adj" fmla="val 25000"/>
            </a:avLst>
          </a:prstGeom>
          <a:solidFill>
            <a:srgbClr val="FF8181">
              <a:alpha val="67843"/>
            </a:srgbClr>
          </a:solidFill>
          <a:ln w="9525" cap="rnd">
            <a:noFill/>
            <a:round/>
            <a:headEnd type="none" w="sm" len="sm"/>
            <a:tailEnd type="none" w="sm" len="sm"/>
          </a:ln>
          <a:effectLst/>
        </p:spPr>
        <p:txBody>
          <a:bodyPr wrap="none" lIns="217728" tIns="108864" rIns="217728" bIns="108864" anchor="ctr"/>
          <a:lstStyle/>
          <a:p>
            <a:pPr marL="0" marR="0" lvl="0" indent="0" algn="l" defTabSz="914285" rtl="0" eaLnBrk="0" fontAlgn="base" latinLnBrk="0" hangingPunct="0">
              <a:lnSpc>
                <a:spcPct val="7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ＭＳ Ｐゴシック" pitchFamily="34" charset="-128"/>
              <a:cs typeface="Arial" pitchFamily="34" charset="0"/>
            </a:endParaRPr>
          </a:p>
        </p:txBody>
      </p:sp>
      <p:sp>
        <p:nvSpPr>
          <p:cNvPr id="43" name="Text Placeholder 35"/>
          <p:cNvSpPr txBox="1">
            <a:spLocks/>
          </p:cNvSpPr>
          <p:nvPr/>
        </p:nvSpPr>
        <p:spPr>
          <a:xfrm>
            <a:off x="2877878" y="2929550"/>
            <a:ext cx="1194391" cy="343299"/>
          </a:xfrm>
          <a:prstGeom prst="rect">
            <a:avLst/>
          </a:prstGeom>
        </p:spPr>
        <p:txBody>
          <a:bodyPr vert="horz" lIns="0" tIns="0" rIns="0" bIns="0" rtlCol="0">
            <a:noAutofit/>
          </a:bodyPr>
          <a:lstStyle/>
          <a:p>
            <a:pPr marL="1588" marR="0" lvl="0" indent="0" algn="ctr" defTabSz="914400" rtl="0" eaLnBrk="1" fontAlgn="auto" latinLnBrk="0" hangingPunct="1">
              <a:lnSpc>
                <a:spcPct val="90000"/>
              </a:lnSpc>
              <a:spcBef>
                <a:spcPts val="0"/>
              </a:spcBef>
              <a:spcAft>
                <a:spcPts val="0"/>
              </a:spcAft>
              <a:buClr>
                <a:srgbClr val="58595B">
                  <a:lumMod val="60000"/>
                  <a:lumOff val="40000"/>
                </a:srgbClr>
              </a:buClr>
              <a:buSzTx/>
              <a:buFontTx/>
              <a:buNone/>
              <a:tabLst/>
              <a:defRPr/>
            </a:pPr>
            <a:r>
              <a:rPr kumimoji="0" lang="en-US" sz="2400" b="1" i="0" u="none" strike="noStrike" kern="1200" cap="none" spc="0" normalizeH="0" baseline="0" noProof="0" dirty="0" smtClean="0">
                <a:ln>
                  <a:noFill/>
                </a:ln>
                <a:solidFill>
                  <a:srgbClr val="58595B"/>
                </a:solidFill>
                <a:effectLst/>
                <a:uLnTx/>
                <a:uFillTx/>
                <a:latin typeface="Calibri"/>
                <a:ea typeface="+mn-ea"/>
                <a:cs typeface="+mn-cs"/>
              </a:rPr>
              <a:t>DBAs</a:t>
            </a:r>
            <a:endParaRPr kumimoji="0" lang="en-US" sz="2400" b="1"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48" name="Straight Connector 47"/>
          <p:cNvCxnSpPr/>
          <p:nvPr/>
        </p:nvCxnSpPr>
        <p:spPr>
          <a:xfrm flipV="1">
            <a:off x="1392865" y="3274828"/>
            <a:ext cx="9516140" cy="31898"/>
          </a:xfrm>
          <a:prstGeom prst="line">
            <a:avLst/>
          </a:prstGeom>
          <a:ln w="1905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pic>
        <p:nvPicPr>
          <p:cNvPr id="38" name="Content Placeholder 3" descr="HCM2.JPG"/>
          <p:cNvPicPr>
            <a:picLocks noGrp="1" noChangeAspect="1"/>
          </p:cNvPicPr>
          <p:nvPr/>
        </p:nvPicPr>
        <p:blipFill>
          <a:blip r:embed="rId12" cstate="screen"/>
          <a:srcRect/>
          <a:stretch>
            <a:fillRect/>
          </a:stretch>
        </p:blipFill>
        <p:spPr bwMode="auto">
          <a:xfrm rot="1622369">
            <a:off x="9344463" y="1291067"/>
            <a:ext cx="2168115" cy="1319403"/>
          </a:xfrm>
          <a:prstGeom prst="rect">
            <a:avLst/>
          </a:prstGeom>
          <a:noFill/>
          <a:ln w="9525">
            <a:solidFill>
              <a:schemeClr val="tx1">
                <a:lumMod val="65000"/>
                <a:lumOff val="35000"/>
              </a:schemeClr>
            </a:solidFill>
            <a:miter lim="800000"/>
            <a:headEnd/>
            <a:tailEnd/>
          </a:ln>
          <a:effectLst/>
        </p:spPr>
      </p:pic>
      <p:grpSp>
        <p:nvGrpSpPr>
          <p:cNvPr id="29" name="Group 34"/>
          <p:cNvGrpSpPr/>
          <p:nvPr/>
        </p:nvGrpSpPr>
        <p:grpSpPr>
          <a:xfrm>
            <a:off x="2532093" y="1889824"/>
            <a:ext cx="1681612" cy="675620"/>
            <a:chOff x="6726408" y="3959026"/>
            <a:chExt cx="4558364" cy="2446846"/>
          </a:xfrm>
        </p:grpSpPr>
        <p:pic>
          <p:nvPicPr>
            <p:cNvPr id="30" name="Picture 2"/>
            <p:cNvPicPr>
              <a:picLocks noChangeAspect="1" noChangeArrowheads="1"/>
            </p:cNvPicPr>
            <p:nvPr/>
          </p:nvPicPr>
          <p:blipFill>
            <a:blip r:embed="rId13" cstate="print"/>
            <a:srcRect/>
            <a:stretch>
              <a:fillRect/>
            </a:stretch>
          </p:blipFill>
          <p:spPr bwMode="auto">
            <a:xfrm>
              <a:off x="8670064" y="4892517"/>
              <a:ext cx="435527" cy="740582"/>
            </a:xfrm>
            <a:prstGeom prst="rect">
              <a:avLst/>
            </a:prstGeom>
            <a:noFill/>
            <a:ln w="9525">
              <a:noFill/>
              <a:miter lim="800000"/>
              <a:headEnd/>
              <a:tailEnd/>
            </a:ln>
          </p:spPr>
        </p:pic>
        <p:pic>
          <p:nvPicPr>
            <p:cNvPr id="31" name="Picture 3"/>
            <p:cNvPicPr>
              <a:picLocks noChangeAspect="1" noChangeArrowheads="1"/>
            </p:cNvPicPr>
            <p:nvPr/>
          </p:nvPicPr>
          <p:blipFill>
            <a:blip r:embed="rId14" cstate="print"/>
            <a:srcRect/>
            <a:stretch>
              <a:fillRect/>
            </a:stretch>
          </p:blipFill>
          <p:spPr bwMode="auto">
            <a:xfrm>
              <a:off x="9652317" y="4934436"/>
              <a:ext cx="435527" cy="656743"/>
            </a:xfrm>
            <a:prstGeom prst="rect">
              <a:avLst/>
            </a:prstGeom>
            <a:noFill/>
            <a:ln w="9525">
              <a:noFill/>
              <a:miter lim="800000"/>
              <a:headEnd/>
              <a:tailEnd/>
            </a:ln>
          </p:spPr>
        </p:pic>
        <p:pic>
          <p:nvPicPr>
            <p:cNvPr id="32" name="Picture 4"/>
            <p:cNvPicPr>
              <a:picLocks noChangeAspect="1" noChangeArrowheads="1"/>
            </p:cNvPicPr>
            <p:nvPr/>
          </p:nvPicPr>
          <p:blipFill>
            <a:blip r:embed="rId15" cstate="print"/>
            <a:srcRect/>
            <a:stretch>
              <a:fillRect/>
            </a:stretch>
          </p:blipFill>
          <p:spPr bwMode="auto">
            <a:xfrm>
              <a:off x="6959616" y="3959026"/>
              <a:ext cx="458694" cy="475091"/>
            </a:xfrm>
            <a:prstGeom prst="rect">
              <a:avLst/>
            </a:prstGeom>
            <a:noFill/>
            <a:ln w="9525">
              <a:noFill/>
              <a:miter lim="800000"/>
              <a:headEnd/>
              <a:tailEnd/>
            </a:ln>
          </p:spPr>
        </p:pic>
        <p:sp>
          <p:nvSpPr>
            <p:cNvPr id="33" name="TextBox 32"/>
            <p:cNvSpPr txBox="1"/>
            <p:nvPr/>
          </p:nvSpPr>
          <p:spPr>
            <a:xfrm>
              <a:off x="6751119" y="4438774"/>
              <a:ext cx="1111985" cy="335358"/>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00" b="0" i="0" u="none" strike="noStrike" kern="1200" cap="none" spc="0" normalizeH="0" baseline="0" noProof="0" dirty="0" smtClean="0">
                  <a:ln>
                    <a:noFill/>
                  </a:ln>
                  <a:solidFill>
                    <a:srgbClr val="58595B"/>
                  </a:solidFill>
                  <a:effectLst/>
                  <a:uLnTx/>
                  <a:uFillTx/>
                  <a:latin typeface="Calibri"/>
                  <a:ea typeface="+mn-ea"/>
                  <a:cs typeface="+mn-cs"/>
                </a:rPr>
                <a:t>Additional relevant data and “engineered features”</a:t>
              </a:r>
            </a:p>
          </p:txBody>
        </p:sp>
        <p:pic>
          <p:nvPicPr>
            <p:cNvPr id="34" name="Picture 5"/>
            <p:cNvPicPr>
              <a:picLocks noChangeAspect="1" noChangeArrowheads="1"/>
            </p:cNvPicPr>
            <p:nvPr/>
          </p:nvPicPr>
          <p:blipFill>
            <a:blip r:embed="rId16" cstate="print"/>
            <a:srcRect/>
            <a:stretch>
              <a:fillRect/>
            </a:stretch>
          </p:blipFill>
          <p:spPr bwMode="auto">
            <a:xfrm>
              <a:off x="9209068" y="5053597"/>
              <a:ext cx="250197" cy="195626"/>
            </a:xfrm>
            <a:prstGeom prst="rect">
              <a:avLst/>
            </a:prstGeom>
            <a:noFill/>
            <a:ln w="9525">
              <a:noFill/>
              <a:miter lim="800000"/>
              <a:headEnd/>
              <a:tailEnd/>
            </a:ln>
          </p:spPr>
        </p:pic>
        <p:pic>
          <p:nvPicPr>
            <p:cNvPr id="44" name="Picture 4"/>
            <p:cNvPicPr>
              <a:picLocks noChangeAspect="1" noChangeArrowheads="1"/>
            </p:cNvPicPr>
            <p:nvPr/>
          </p:nvPicPr>
          <p:blipFill>
            <a:blip r:embed="rId15" cstate="print"/>
            <a:srcRect/>
            <a:stretch>
              <a:fillRect/>
            </a:stretch>
          </p:blipFill>
          <p:spPr bwMode="auto">
            <a:xfrm>
              <a:off x="7033748" y="5499188"/>
              <a:ext cx="458694" cy="475091"/>
            </a:xfrm>
            <a:prstGeom prst="rect">
              <a:avLst/>
            </a:prstGeom>
            <a:noFill/>
            <a:ln w="9525">
              <a:noFill/>
              <a:miter lim="800000"/>
              <a:headEnd/>
              <a:tailEnd/>
            </a:ln>
          </p:spPr>
        </p:pic>
        <p:sp>
          <p:nvSpPr>
            <p:cNvPr id="47" name="TextBox 46"/>
            <p:cNvSpPr txBox="1"/>
            <p:nvPr/>
          </p:nvSpPr>
          <p:spPr>
            <a:xfrm>
              <a:off x="6726408" y="5978937"/>
              <a:ext cx="1488824" cy="335358"/>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00" b="0" i="0" u="none" strike="noStrike" kern="1200" cap="none" spc="0" normalizeH="0" baseline="0" noProof="0" dirty="0" smtClean="0">
                  <a:ln>
                    <a:noFill/>
                  </a:ln>
                  <a:solidFill>
                    <a:srgbClr val="58595B"/>
                  </a:solidFill>
                  <a:effectLst/>
                  <a:uLnTx/>
                  <a:uFillTx/>
                  <a:latin typeface="Calibri"/>
                  <a:ea typeface="+mn-ea"/>
                  <a:cs typeface="+mn-cs"/>
                </a:rPr>
                <a:t>Sensor data, Text, unstructured data, transactional data, spatial data, etc.</a:t>
              </a:r>
            </a:p>
          </p:txBody>
        </p:sp>
        <p:pic>
          <p:nvPicPr>
            <p:cNvPr id="50" name="Picture 4"/>
            <p:cNvPicPr>
              <a:picLocks noChangeAspect="1" noChangeArrowheads="1"/>
            </p:cNvPicPr>
            <p:nvPr/>
          </p:nvPicPr>
          <p:blipFill>
            <a:blip r:embed="rId15" cstate="print"/>
            <a:srcRect/>
            <a:stretch>
              <a:fillRect/>
            </a:stretch>
          </p:blipFill>
          <p:spPr bwMode="auto">
            <a:xfrm>
              <a:off x="6947260" y="4876603"/>
              <a:ext cx="458694" cy="475091"/>
            </a:xfrm>
            <a:prstGeom prst="rect">
              <a:avLst/>
            </a:prstGeom>
            <a:noFill/>
            <a:ln w="9525">
              <a:noFill/>
              <a:miter lim="800000"/>
              <a:headEnd/>
              <a:tailEnd/>
            </a:ln>
          </p:spPr>
        </p:pic>
        <p:sp>
          <p:nvSpPr>
            <p:cNvPr id="51" name="TextBox 50"/>
            <p:cNvSpPr txBox="1"/>
            <p:nvPr/>
          </p:nvSpPr>
          <p:spPr>
            <a:xfrm>
              <a:off x="6738763" y="5382745"/>
              <a:ext cx="876460" cy="149048"/>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00" b="0" i="0" u="none" strike="noStrike" kern="1200" cap="none" spc="0" normalizeH="0" baseline="0" noProof="0" dirty="0" smtClean="0">
                  <a:ln>
                    <a:noFill/>
                  </a:ln>
                  <a:solidFill>
                    <a:srgbClr val="58595B"/>
                  </a:solidFill>
                  <a:effectLst/>
                  <a:uLnTx/>
                  <a:uFillTx/>
                  <a:latin typeface="Calibri"/>
                  <a:ea typeface="+mn-ea"/>
                  <a:cs typeface="+mn-cs"/>
                </a:rPr>
                <a:t>Historical data</a:t>
              </a:r>
            </a:p>
          </p:txBody>
        </p:sp>
        <p:pic>
          <p:nvPicPr>
            <p:cNvPr id="52" name="Picture 4"/>
            <p:cNvPicPr>
              <a:picLocks noChangeAspect="1" noChangeArrowheads="1"/>
            </p:cNvPicPr>
            <p:nvPr/>
          </p:nvPicPr>
          <p:blipFill>
            <a:blip r:embed="rId15" cstate="print"/>
            <a:srcRect/>
            <a:stretch>
              <a:fillRect/>
            </a:stretch>
          </p:blipFill>
          <p:spPr bwMode="auto">
            <a:xfrm>
              <a:off x="7830670" y="4876603"/>
              <a:ext cx="458694" cy="475091"/>
            </a:xfrm>
            <a:prstGeom prst="rect">
              <a:avLst/>
            </a:prstGeom>
            <a:noFill/>
            <a:ln w="9525">
              <a:noFill/>
              <a:miter lim="800000"/>
              <a:headEnd/>
              <a:tailEnd/>
            </a:ln>
          </p:spPr>
        </p:pic>
        <p:sp>
          <p:nvSpPr>
            <p:cNvPr id="53" name="TextBox 52"/>
            <p:cNvSpPr txBox="1"/>
            <p:nvPr/>
          </p:nvSpPr>
          <p:spPr>
            <a:xfrm>
              <a:off x="7622173" y="5382745"/>
              <a:ext cx="864877" cy="335358"/>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00" b="0" i="0" u="none" strike="noStrike" kern="1200" cap="none" spc="0" normalizeH="0" baseline="0" noProof="0" dirty="0" smtClean="0">
                  <a:ln>
                    <a:noFill/>
                  </a:ln>
                  <a:solidFill>
                    <a:srgbClr val="58595B"/>
                  </a:solidFill>
                  <a:effectLst/>
                  <a:uLnTx/>
                  <a:uFillTx/>
                  <a:latin typeface="Calibri"/>
                  <a:ea typeface="+mn-ea"/>
                  <a:cs typeface="+mn-cs"/>
                </a:rPr>
                <a:t>Assembled  </a:t>
              </a:r>
              <a:br>
                <a:rPr kumimoji="0" lang="en-US" sz="300" b="0" i="0" u="none" strike="noStrike" kern="1200" cap="none" spc="0" normalizeH="0" baseline="0" noProof="0" dirty="0" smtClean="0">
                  <a:ln>
                    <a:noFill/>
                  </a:ln>
                  <a:solidFill>
                    <a:srgbClr val="58595B"/>
                  </a:solidFill>
                  <a:effectLst/>
                  <a:uLnTx/>
                  <a:uFillTx/>
                  <a:latin typeface="Calibri"/>
                  <a:ea typeface="+mn-ea"/>
                  <a:cs typeface="+mn-cs"/>
                </a:rPr>
              </a:br>
              <a:r>
                <a:rPr kumimoji="0" lang="en-US" sz="300" b="0" i="0" u="none" strike="noStrike" kern="1200" cap="none" spc="0" normalizeH="0" baseline="0" noProof="0" dirty="0" smtClean="0">
                  <a:ln>
                    <a:noFill/>
                  </a:ln>
                  <a:solidFill>
                    <a:srgbClr val="58595B"/>
                  </a:solidFill>
                  <a:effectLst/>
                  <a:uLnTx/>
                  <a:uFillTx/>
                  <a:latin typeface="Calibri"/>
                  <a:ea typeface="+mn-ea"/>
                  <a:cs typeface="+mn-cs"/>
                </a:rPr>
                <a:t>historical data</a:t>
              </a:r>
            </a:p>
          </p:txBody>
        </p:sp>
        <p:pic>
          <p:nvPicPr>
            <p:cNvPr id="54" name="Picture 4"/>
            <p:cNvPicPr>
              <a:picLocks noChangeAspect="1" noChangeArrowheads="1"/>
            </p:cNvPicPr>
            <p:nvPr/>
          </p:nvPicPr>
          <p:blipFill>
            <a:blip r:embed="rId15" cstate="print"/>
            <a:srcRect/>
            <a:stretch>
              <a:fillRect/>
            </a:stretch>
          </p:blipFill>
          <p:spPr bwMode="auto">
            <a:xfrm>
              <a:off x="9183585" y="4014919"/>
              <a:ext cx="458694" cy="475091"/>
            </a:xfrm>
            <a:prstGeom prst="rect">
              <a:avLst/>
            </a:prstGeom>
            <a:noFill/>
            <a:ln w="9525">
              <a:noFill/>
              <a:miter lim="800000"/>
              <a:headEnd/>
              <a:tailEnd/>
            </a:ln>
          </p:spPr>
        </p:pic>
        <p:sp>
          <p:nvSpPr>
            <p:cNvPr id="55" name="TextBox 54"/>
            <p:cNvSpPr txBox="1"/>
            <p:nvPr/>
          </p:nvSpPr>
          <p:spPr>
            <a:xfrm>
              <a:off x="8975088" y="4494667"/>
              <a:ext cx="1229361" cy="335358"/>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00" b="0" i="0" u="none" strike="noStrike" kern="1200" cap="none" spc="0" normalizeH="0" baseline="0" noProof="0" dirty="0" smtClean="0">
                  <a:ln>
                    <a:noFill/>
                  </a:ln>
                  <a:solidFill>
                    <a:srgbClr val="58595B"/>
                  </a:solidFill>
                  <a:effectLst/>
                  <a:uLnTx/>
                  <a:uFillTx/>
                  <a:latin typeface="Calibri"/>
                  <a:ea typeface="+mn-ea"/>
                  <a:cs typeface="+mn-cs"/>
                </a:rPr>
                <a:t>Historical or Current Data to be “scored” for predictions</a:t>
              </a:r>
            </a:p>
          </p:txBody>
        </p:sp>
        <p:pic>
          <p:nvPicPr>
            <p:cNvPr id="56" name="Picture 5"/>
            <p:cNvPicPr>
              <a:picLocks noChangeAspect="1" noChangeArrowheads="1"/>
            </p:cNvPicPr>
            <p:nvPr/>
          </p:nvPicPr>
          <p:blipFill>
            <a:blip r:embed="rId16" cstate="print"/>
            <a:srcRect/>
            <a:stretch>
              <a:fillRect/>
            </a:stretch>
          </p:blipFill>
          <p:spPr bwMode="auto">
            <a:xfrm rot="3518207">
              <a:off x="9546636" y="4738937"/>
              <a:ext cx="251519" cy="194597"/>
            </a:xfrm>
            <a:prstGeom prst="rect">
              <a:avLst/>
            </a:prstGeom>
            <a:noFill/>
            <a:ln w="9525">
              <a:noFill/>
              <a:miter lim="800000"/>
              <a:headEnd/>
              <a:tailEnd/>
            </a:ln>
          </p:spPr>
        </p:pic>
        <p:pic>
          <p:nvPicPr>
            <p:cNvPr id="57" name="Picture 4"/>
            <p:cNvPicPr>
              <a:picLocks noChangeAspect="1" noChangeArrowheads="1"/>
            </p:cNvPicPr>
            <p:nvPr/>
          </p:nvPicPr>
          <p:blipFill>
            <a:blip r:embed="rId15" cstate="print"/>
            <a:srcRect/>
            <a:stretch>
              <a:fillRect/>
            </a:stretch>
          </p:blipFill>
          <p:spPr bwMode="auto">
            <a:xfrm>
              <a:off x="10543449" y="4876603"/>
              <a:ext cx="458694" cy="475091"/>
            </a:xfrm>
            <a:prstGeom prst="rect">
              <a:avLst/>
            </a:prstGeom>
            <a:noFill/>
            <a:ln w="9525">
              <a:noFill/>
              <a:miter lim="800000"/>
              <a:headEnd/>
              <a:tailEnd/>
            </a:ln>
          </p:spPr>
        </p:pic>
        <p:sp>
          <p:nvSpPr>
            <p:cNvPr id="58" name="TextBox 57"/>
            <p:cNvSpPr txBox="1"/>
            <p:nvPr/>
          </p:nvSpPr>
          <p:spPr>
            <a:xfrm>
              <a:off x="10334180" y="5382745"/>
              <a:ext cx="950592" cy="155258"/>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00" b="0" i="0" u="none" strike="noStrike" kern="1200" cap="none" spc="0" normalizeH="0" baseline="0" noProof="0" dirty="0" smtClean="0">
                  <a:ln>
                    <a:noFill/>
                  </a:ln>
                  <a:solidFill>
                    <a:srgbClr val="58595B"/>
                  </a:solidFill>
                  <a:effectLst/>
                  <a:uLnTx/>
                  <a:uFillTx/>
                  <a:latin typeface="Calibri"/>
                  <a:ea typeface="+mn-ea"/>
                  <a:cs typeface="+mn-cs"/>
                </a:rPr>
                <a:t>Predictions &amp; Insights</a:t>
              </a:r>
            </a:p>
          </p:txBody>
        </p:sp>
        <p:pic>
          <p:nvPicPr>
            <p:cNvPr id="59" name="Picture 5"/>
            <p:cNvPicPr>
              <a:picLocks noChangeAspect="1" noChangeArrowheads="1"/>
            </p:cNvPicPr>
            <p:nvPr/>
          </p:nvPicPr>
          <p:blipFill>
            <a:blip r:embed="rId16" cstate="print"/>
            <a:srcRect/>
            <a:stretch>
              <a:fillRect/>
            </a:stretch>
          </p:blipFill>
          <p:spPr bwMode="auto">
            <a:xfrm>
              <a:off x="10246920" y="5053597"/>
              <a:ext cx="250197" cy="195626"/>
            </a:xfrm>
            <a:prstGeom prst="rect">
              <a:avLst/>
            </a:prstGeom>
            <a:noFill/>
            <a:ln w="9525">
              <a:noFill/>
              <a:miter lim="800000"/>
              <a:headEnd/>
              <a:tailEnd/>
            </a:ln>
          </p:spPr>
        </p:pic>
        <p:pic>
          <p:nvPicPr>
            <p:cNvPr id="60" name="Picture 5"/>
            <p:cNvPicPr>
              <a:picLocks noChangeAspect="1" noChangeArrowheads="1"/>
            </p:cNvPicPr>
            <p:nvPr/>
          </p:nvPicPr>
          <p:blipFill>
            <a:blip r:embed="rId16" cstate="print"/>
            <a:srcRect/>
            <a:stretch>
              <a:fillRect/>
            </a:stretch>
          </p:blipFill>
          <p:spPr bwMode="auto">
            <a:xfrm rot="2800371">
              <a:off x="7538886" y="4670623"/>
              <a:ext cx="251519" cy="194597"/>
            </a:xfrm>
            <a:prstGeom prst="rect">
              <a:avLst/>
            </a:prstGeom>
            <a:noFill/>
            <a:ln w="9525">
              <a:noFill/>
              <a:miter lim="800000"/>
              <a:headEnd/>
              <a:tailEnd/>
            </a:ln>
          </p:spPr>
        </p:pic>
        <p:pic>
          <p:nvPicPr>
            <p:cNvPr id="61" name="Picture 5"/>
            <p:cNvPicPr>
              <a:picLocks noChangeAspect="1" noChangeArrowheads="1"/>
            </p:cNvPicPr>
            <p:nvPr/>
          </p:nvPicPr>
          <p:blipFill>
            <a:blip r:embed="rId16" cstate="print"/>
            <a:srcRect/>
            <a:stretch>
              <a:fillRect/>
            </a:stretch>
          </p:blipFill>
          <p:spPr bwMode="auto">
            <a:xfrm>
              <a:off x="7502481" y="5053597"/>
              <a:ext cx="250197" cy="195626"/>
            </a:xfrm>
            <a:prstGeom prst="rect">
              <a:avLst/>
            </a:prstGeom>
            <a:noFill/>
            <a:ln w="9525">
              <a:noFill/>
              <a:miter lim="800000"/>
              <a:headEnd/>
              <a:tailEnd/>
            </a:ln>
          </p:spPr>
        </p:pic>
        <p:pic>
          <p:nvPicPr>
            <p:cNvPr id="62" name="Picture 5"/>
            <p:cNvPicPr>
              <a:picLocks noChangeAspect="1" noChangeArrowheads="1"/>
            </p:cNvPicPr>
            <p:nvPr/>
          </p:nvPicPr>
          <p:blipFill>
            <a:blip r:embed="rId16" cstate="print"/>
            <a:srcRect/>
            <a:stretch>
              <a:fillRect/>
            </a:stretch>
          </p:blipFill>
          <p:spPr bwMode="auto">
            <a:xfrm rot="19298332">
              <a:off x="7527191" y="5651342"/>
              <a:ext cx="250197" cy="195626"/>
            </a:xfrm>
            <a:prstGeom prst="rect">
              <a:avLst/>
            </a:prstGeom>
            <a:noFill/>
            <a:ln w="9525">
              <a:noFill/>
              <a:miter lim="800000"/>
              <a:headEnd/>
              <a:tailEnd/>
            </a:ln>
          </p:spPr>
        </p:pic>
        <p:pic>
          <p:nvPicPr>
            <p:cNvPr id="63" name="Picture 5"/>
            <p:cNvPicPr>
              <a:picLocks noChangeAspect="1" noChangeArrowheads="1"/>
            </p:cNvPicPr>
            <p:nvPr/>
          </p:nvPicPr>
          <p:blipFill>
            <a:blip r:embed="rId16" cstate="print"/>
            <a:srcRect/>
            <a:stretch>
              <a:fillRect/>
            </a:stretch>
          </p:blipFill>
          <p:spPr bwMode="auto">
            <a:xfrm rot="17382770">
              <a:off x="10699747" y="4623275"/>
              <a:ext cx="251519" cy="194597"/>
            </a:xfrm>
            <a:prstGeom prst="rect">
              <a:avLst/>
            </a:prstGeom>
            <a:noFill/>
            <a:ln w="9525">
              <a:noFill/>
              <a:miter lim="800000"/>
              <a:headEnd/>
              <a:tailEnd/>
            </a:ln>
          </p:spPr>
        </p:pic>
        <p:pic>
          <p:nvPicPr>
            <p:cNvPr id="64" name="Picture 7"/>
            <p:cNvPicPr>
              <a:picLocks noChangeAspect="1" noChangeArrowheads="1"/>
            </p:cNvPicPr>
            <p:nvPr/>
          </p:nvPicPr>
          <p:blipFill>
            <a:blip r:embed="rId17" cstate="print"/>
            <a:srcRect/>
            <a:stretch>
              <a:fillRect/>
            </a:stretch>
          </p:blipFill>
          <p:spPr bwMode="auto">
            <a:xfrm>
              <a:off x="8792074" y="5705682"/>
              <a:ext cx="1156402" cy="600074"/>
            </a:xfrm>
            <a:prstGeom prst="rect">
              <a:avLst/>
            </a:prstGeom>
            <a:noFill/>
            <a:ln w="9525">
              <a:noFill/>
              <a:miter lim="800000"/>
              <a:headEnd/>
              <a:tailEnd/>
            </a:ln>
          </p:spPr>
        </p:pic>
        <p:sp>
          <p:nvSpPr>
            <p:cNvPr id="65" name="TextBox 64"/>
            <p:cNvSpPr txBox="1"/>
            <p:nvPr/>
          </p:nvSpPr>
          <p:spPr>
            <a:xfrm>
              <a:off x="7837621" y="4606454"/>
              <a:ext cx="2001573" cy="1799418"/>
            </a:xfrm>
            <a:prstGeom prst="rect">
              <a:avLst/>
            </a:prstGeom>
            <a:noFill/>
          </p:spPr>
          <p:txBody>
            <a:bodyPr wrap="square" lIns="217728" tIns="108864" rIns="217728" bIns="108864" rtlCol="0">
              <a:spAutoFit/>
            </a:body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smtClean="0">
                  <a:ln>
                    <a:noFill/>
                  </a:ln>
                  <a:solidFill>
                    <a:prstClr val="white"/>
                  </a:solidFill>
                  <a:effectLst/>
                  <a:uLnTx/>
                  <a:uFillTx/>
                  <a:latin typeface="Calibri"/>
                  <a:ea typeface="+mn-ea"/>
                  <a:cs typeface="Arial" pitchFamily="34" charset="0"/>
                </a:rPr>
                <a:t>Oracle Database 12c</a:t>
              </a:r>
              <a:endParaRPr kumimoji="0" lang="en-US" sz="600" b="1" i="0" u="none" strike="noStrike" kern="1200" cap="none" spc="0" normalizeH="0" baseline="0" noProof="0" dirty="0">
                <a:ln>
                  <a:noFill/>
                </a:ln>
                <a:solidFill>
                  <a:prstClr val="white"/>
                </a:solidFill>
                <a:effectLst/>
                <a:uLnTx/>
                <a:uFillTx/>
                <a:latin typeface="Calibri"/>
                <a:ea typeface="+mn-ea"/>
                <a:cs typeface="Arial" pitchFamily="34" charset="0"/>
              </a:endParaRPr>
            </a:p>
          </p:txBody>
        </p:sp>
        <p:pic>
          <p:nvPicPr>
            <p:cNvPr id="66" name="Picture 5"/>
            <p:cNvPicPr>
              <a:picLocks noChangeAspect="1" noChangeArrowheads="1"/>
            </p:cNvPicPr>
            <p:nvPr/>
          </p:nvPicPr>
          <p:blipFill>
            <a:blip r:embed="rId16" cstate="print"/>
            <a:srcRect/>
            <a:stretch>
              <a:fillRect/>
            </a:stretch>
          </p:blipFill>
          <p:spPr bwMode="auto">
            <a:xfrm>
              <a:off x="8356546" y="5053597"/>
              <a:ext cx="250197" cy="195626"/>
            </a:xfrm>
            <a:prstGeom prst="rect">
              <a:avLst/>
            </a:prstGeom>
            <a:noFill/>
            <a:ln w="9525">
              <a:noFill/>
              <a:miter lim="800000"/>
              <a:headEnd/>
              <a:tailEnd/>
            </a:ln>
          </p:spPr>
        </p:pic>
      </p:grpSp>
      <p:pic>
        <p:nvPicPr>
          <p:cNvPr id="67" name="Picture 66" descr="high-performance-512.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233107" y="2665643"/>
            <a:ext cx="553007" cy="553007"/>
          </a:xfrm>
          <a:prstGeom prst="rect">
            <a:avLst/>
          </a:prstGeom>
        </p:spPr>
      </p:pic>
      <p:grpSp>
        <p:nvGrpSpPr>
          <p:cNvPr id="68" name="Group 67"/>
          <p:cNvGrpSpPr/>
          <p:nvPr/>
        </p:nvGrpSpPr>
        <p:grpSpPr>
          <a:xfrm>
            <a:off x="4059689" y="2622924"/>
            <a:ext cx="381563" cy="585748"/>
            <a:chOff x="2858510" y="2256234"/>
            <a:chExt cx="546043" cy="1056290"/>
          </a:xfrm>
        </p:grpSpPr>
        <p:pic>
          <p:nvPicPr>
            <p:cNvPr id="69" name="Picture 68" descr="canister-small-bottom.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92731" y="2815023"/>
              <a:ext cx="477600" cy="497501"/>
            </a:xfrm>
            <a:prstGeom prst="rect">
              <a:avLst/>
            </a:prstGeom>
          </p:spPr>
        </p:pic>
        <p:pic>
          <p:nvPicPr>
            <p:cNvPr id="70" name="Picture 69" descr="pdb-down-red-2.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58510" y="2385009"/>
              <a:ext cx="546043" cy="546043"/>
            </a:xfrm>
            <a:prstGeom prst="rect">
              <a:avLst/>
            </a:prstGeom>
          </p:spPr>
        </p:pic>
        <p:pic>
          <p:nvPicPr>
            <p:cNvPr id="71" name="Picture 70" descr="canister-large-top.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892718" y="2256234"/>
              <a:ext cx="477627" cy="278616"/>
            </a:xfrm>
            <a:prstGeom prst="rect">
              <a:avLst/>
            </a:prstGeom>
          </p:spPr>
        </p:pic>
      </p:grpSp>
      <p:cxnSp>
        <p:nvCxnSpPr>
          <p:cNvPr id="72" name="Straight Connector 71"/>
          <p:cNvCxnSpPr/>
          <p:nvPr/>
        </p:nvCxnSpPr>
        <p:spPr>
          <a:xfrm flipH="1" flipV="1">
            <a:off x="6094412" y="1295402"/>
            <a:ext cx="5305" cy="1960754"/>
          </a:xfrm>
          <a:prstGeom prst="line">
            <a:avLst/>
          </a:prstGeom>
          <a:ln w="19050">
            <a:solidFill>
              <a:schemeClr val="bg2">
                <a:lumMod val="90000"/>
              </a:schemeClr>
            </a:solidFill>
            <a:miter lim="800000"/>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4417339" y="3510807"/>
            <a:ext cx="3081673" cy="2141627"/>
          </a:xfrm>
          <a:prstGeom prst="rect">
            <a:avLst/>
          </a:prstGeom>
          <a:ln>
            <a:solidFill>
              <a:schemeClr val="tx1"/>
            </a:solidFill>
          </a:ln>
          <a:effectLst/>
        </p:spPr>
        <p:style>
          <a:lnRef idx="1">
            <a:schemeClr val="dk1"/>
          </a:lnRef>
          <a:fillRef idx="2">
            <a:schemeClr val="dk1"/>
          </a:fillRef>
          <a:effectRef idx="1">
            <a:schemeClr val="dk1"/>
          </a:effectRef>
          <a:fontRef idx="minor">
            <a:schemeClr val="dk1"/>
          </a:fontRef>
        </p:style>
        <p:txBody>
          <a:bodyPr lIns="121883" tIns="60941" rIns="121883" bIns="60941"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0" i="0" u="none" strike="noStrike" kern="1200" cap="none" spc="0" normalizeH="0" baseline="0" noProof="0" dirty="0" smtClean="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0" i="0" u="none" strike="noStrike" kern="1200" cap="none" spc="0" normalizeH="0" baseline="0" noProof="0" dirty="0" smtClean="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0" i="0" u="none" strike="noStrike" kern="1200" cap="none" spc="0" normalizeH="0" baseline="0" noProof="0" dirty="0" smtClean="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74" name="Picture 2"/>
          <p:cNvPicPr>
            <a:picLocks noChangeAspect="1" noChangeArrowheads="1"/>
          </p:cNvPicPr>
          <p:nvPr/>
        </p:nvPicPr>
        <p:blipFill>
          <a:blip r:embed="rId22" cstate="print"/>
          <a:srcRect/>
          <a:stretch>
            <a:fillRect/>
          </a:stretch>
        </p:blipFill>
        <p:spPr bwMode="auto">
          <a:xfrm>
            <a:off x="4417339" y="3844056"/>
            <a:ext cx="3081673" cy="1903211"/>
          </a:xfrm>
          <a:prstGeom prst="rect">
            <a:avLst/>
          </a:prstGeom>
          <a:noFill/>
          <a:ln w="9525">
            <a:noFill/>
            <a:miter lim="800000"/>
            <a:headEnd/>
            <a:tailEnd/>
          </a:ln>
        </p:spPr>
      </p:pic>
      <p:pic>
        <p:nvPicPr>
          <p:cNvPr id="75" name="Picture 2"/>
          <p:cNvPicPr>
            <a:picLocks noChangeAspect="1" noChangeArrowheads="1"/>
          </p:cNvPicPr>
          <p:nvPr/>
        </p:nvPicPr>
        <p:blipFill>
          <a:blip r:embed="rId23" cstate="print"/>
          <a:srcRect/>
          <a:stretch>
            <a:fillRect/>
          </a:stretch>
        </p:blipFill>
        <p:spPr bwMode="auto">
          <a:xfrm>
            <a:off x="4430404" y="3508237"/>
            <a:ext cx="2935566" cy="359025"/>
          </a:xfrm>
          <a:prstGeom prst="rect">
            <a:avLst/>
          </a:prstGeom>
          <a:noFill/>
          <a:ln w="9525">
            <a:noFill/>
            <a:miter lim="800000"/>
            <a:headEnd/>
            <a:tailEnd/>
          </a:ln>
        </p:spPr>
      </p:pic>
      <p:sp>
        <p:nvSpPr>
          <p:cNvPr id="13" name="Text Placeholder 12"/>
          <p:cNvSpPr>
            <a:spLocks noGrp="1"/>
          </p:cNvSpPr>
          <p:nvPr>
            <p:ph type="body" sz="quarter" idx="13"/>
          </p:nvPr>
        </p:nvSpPr>
        <p:spPr/>
        <p:txBody>
          <a:bodyPr/>
          <a:lstStyle/>
          <a:p>
            <a:endParaRPr lang="en-US" dirty="0"/>
          </a:p>
        </p:txBody>
      </p:sp>
      <p:sp>
        <p:nvSpPr>
          <p:cNvPr id="77" name="Text Placeholder 35"/>
          <p:cNvSpPr txBox="1">
            <a:spLocks/>
          </p:cNvSpPr>
          <p:nvPr/>
        </p:nvSpPr>
        <p:spPr>
          <a:xfrm>
            <a:off x="238125" y="5744759"/>
            <a:ext cx="4103436" cy="343299"/>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marL="1588" marR="0" lvl="0" indent="0" algn="l" defTabSz="914400" rtl="0" eaLnBrk="1" fontAlgn="auto" latinLnBrk="0" hangingPunct="1">
              <a:lnSpc>
                <a:spcPct val="90000"/>
              </a:lnSpc>
              <a:spcBef>
                <a:spcPts val="0"/>
              </a:spcBef>
              <a:spcAft>
                <a:spcPts val="0"/>
              </a:spcAft>
              <a:buClr>
                <a:srgbClr val="58595B">
                  <a:lumMod val="60000"/>
                  <a:lumOff val="40000"/>
                </a:srgbClr>
              </a:buClr>
              <a:buSzTx/>
              <a:buFontTx/>
              <a:buNone/>
              <a:tabLst/>
              <a:defRPr/>
            </a:pPr>
            <a:r>
              <a:rPr kumimoji="0" lang="en-US" sz="2400" b="1" i="0" u="none" strike="noStrike" kern="1200" cap="none" spc="0" normalizeH="0" baseline="0" noProof="0" dirty="0" smtClean="0">
                <a:ln>
                  <a:noFill/>
                </a:ln>
                <a:solidFill>
                  <a:srgbClr val="58595B"/>
                </a:solidFill>
                <a:effectLst/>
                <a:uLnTx/>
                <a:uFillTx/>
                <a:latin typeface="Calibri"/>
                <a:ea typeface="+mn-ea"/>
                <a:cs typeface="+mn-cs"/>
              </a:rPr>
              <a:t>R, Python Users, Data Scientists</a:t>
            </a:r>
            <a:endParaRPr kumimoji="0" lang="en-US" sz="2400" b="1" i="0" u="none" strike="noStrike" kern="1200" cap="none" spc="0" normalizeH="0" baseline="0" noProof="0" dirty="0">
              <a:ln>
                <a:noFill/>
              </a:ln>
              <a:solidFill>
                <a:srgbClr val="58595B"/>
              </a:solidFill>
              <a:effectLst/>
              <a:uLnTx/>
              <a:uFillTx/>
              <a:latin typeface="Calibri"/>
              <a:ea typeface="+mn-ea"/>
              <a:cs typeface="+mn-cs"/>
            </a:endParaRPr>
          </a:p>
        </p:txBody>
      </p:sp>
      <p:sp>
        <p:nvSpPr>
          <p:cNvPr id="78" name="Text Placeholder 35"/>
          <p:cNvSpPr txBox="1">
            <a:spLocks/>
          </p:cNvSpPr>
          <p:nvPr/>
        </p:nvSpPr>
        <p:spPr>
          <a:xfrm>
            <a:off x="7574790" y="5744759"/>
            <a:ext cx="4756667" cy="343299"/>
          </a:xfrm>
          <a:prstGeom prst="rect">
            <a:avLst/>
          </a:prstGeom>
        </p:spPr>
        <p:txBody>
          <a:bodyPr vert="horz" lIns="0" tIns="0" rIns="0" bIns="0" rtlCol="0">
            <a:noAutofit/>
          </a:bodyPr>
          <a:lstStyle/>
          <a:p>
            <a:pPr marL="1588" marR="0" lvl="0" indent="0" algn="l" defTabSz="914400" rtl="0" eaLnBrk="1" fontAlgn="auto" latinLnBrk="0" hangingPunct="1">
              <a:lnSpc>
                <a:spcPct val="90000"/>
              </a:lnSpc>
              <a:spcBef>
                <a:spcPts val="0"/>
              </a:spcBef>
              <a:spcAft>
                <a:spcPts val="0"/>
              </a:spcAft>
              <a:buClr>
                <a:srgbClr val="58595B">
                  <a:lumMod val="60000"/>
                  <a:lumOff val="40000"/>
                </a:srgbClr>
              </a:buClr>
              <a:buSzTx/>
              <a:buFontTx/>
              <a:buNone/>
              <a:tabLst/>
              <a:defRPr/>
            </a:pPr>
            <a:r>
              <a:rPr kumimoji="0" lang="en-US" sz="2400" b="1" i="0" u="none" strike="noStrike" kern="1200" cap="none" spc="0" normalizeH="0" baseline="0" noProof="0" dirty="0" smtClean="0">
                <a:ln>
                  <a:noFill/>
                </a:ln>
                <a:solidFill>
                  <a:srgbClr val="58595B"/>
                </a:solidFill>
                <a:effectLst/>
                <a:uLnTx/>
                <a:uFillTx/>
                <a:latin typeface="Calibri"/>
                <a:ea typeface="+mn-ea"/>
                <a:cs typeface="+mn-cs"/>
              </a:rPr>
              <a:t>Data Analysts, Citizen Data Scientists</a:t>
            </a:r>
            <a:endParaRPr kumimoji="0" lang="en-US" sz="2400" b="1" i="0" u="none" strike="noStrike" kern="1200" cap="none" spc="0" normalizeH="0" baseline="0" noProof="0" dirty="0">
              <a:ln>
                <a:noFill/>
              </a:ln>
              <a:solidFill>
                <a:srgbClr val="58595B"/>
              </a:solidFill>
              <a:effectLst/>
              <a:uLnTx/>
              <a:uFillTx/>
              <a:latin typeface="Calibri"/>
              <a:ea typeface="+mn-ea"/>
              <a:cs typeface="+mn-cs"/>
            </a:endParaRPr>
          </a:p>
        </p:txBody>
      </p:sp>
      <p:sp>
        <p:nvSpPr>
          <p:cNvPr id="79" name="Text Placeholder 35"/>
          <p:cNvSpPr txBox="1">
            <a:spLocks/>
          </p:cNvSpPr>
          <p:nvPr/>
        </p:nvSpPr>
        <p:spPr>
          <a:xfrm>
            <a:off x="4492481" y="5741725"/>
            <a:ext cx="3394109" cy="376048"/>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marL="1588" marR="0" lvl="0" indent="0" algn="l" defTabSz="914400" rtl="0" eaLnBrk="1" fontAlgn="auto" latinLnBrk="0" hangingPunct="1">
              <a:lnSpc>
                <a:spcPct val="90000"/>
              </a:lnSpc>
              <a:spcBef>
                <a:spcPts val="0"/>
              </a:spcBef>
              <a:spcAft>
                <a:spcPts val="0"/>
              </a:spcAft>
              <a:buClr>
                <a:srgbClr val="58595B">
                  <a:lumMod val="60000"/>
                  <a:lumOff val="40000"/>
                </a:srgbClr>
              </a:buClr>
              <a:buSzTx/>
              <a:buFontTx/>
              <a:buNone/>
              <a:tabLst/>
              <a:defRPr/>
            </a:pPr>
            <a:r>
              <a:rPr kumimoji="0" lang="en-US" sz="2400" b="1" i="0" u="none" strike="noStrike" kern="1200" cap="none" spc="0" normalizeH="0" baseline="0" noProof="0" dirty="0" smtClean="0">
                <a:ln>
                  <a:noFill/>
                </a:ln>
                <a:solidFill>
                  <a:srgbClr val="58595B"/>
                </a:solidFill>
                <a:effectLst/>
                <a:uLnTx/>
                <a:uFillTx/>
                <a:latin typeface="Calibri"/>
                <a:ea typeface="+mn-ea"/>
                <a:cs typeface="+mn-cs"/>
              </a:rPr>
              <a:t>OML Notebook Users</a:t>
            </a:r>
            <a:endParaRPr kumimoji="0" lang="en-US" sz="2400" b="1" i="0" u="none" strike="noStrike" kern="1200" cap="none" spc="0" normalizeH="0" baseline="0" noProof="0" dirty="0">
              <a:ln>
                <a:noFill/>
              </a:ln>
              <a:solidFill>
                <a:srgbClr val="58595B"/>
              </a:solidFill>
              <a:effectLst/>
              <a:uLnTx/>
              <a:uFillTx/>
              <a:latin typeface="Calibri"/>
              <a:ea typeface="+mn-ea"/>
              <a:cs typeface="+mn-cs"/>
            </a:endParaRPr>
          </a:p>
        </p:txBody>
      </p:sp>
      <p:pic>
        <p:nvPicPr>
          <p:cNvPr id="5" name="Picture 4"/>
          <p:cNvPicPr>
            <a:picLocks noChangeAspect="1"/>
          </p:cNvPicPr>
          <p:nvPr/>
        </p:nvPicPr>
        <p:blipFill>
          <a:blip r:embed="rId24"/>
          <a:stretch>
            <a:fillRect/>
          </a:stretch>
        </p:blipFill>
        <p:spPr>
          <a:xfrm>
            <a:off x="2039602" y="3372882"/>
            <a:ext cx="1959173" cy="661804"/>
          </a:xfrm>
          <a:prstGeom prst="rect">
            <a:avLst/>
          </a:prstGeom>
        </p:spPr>
      </p:pic>
      <p:sp>
        <p:nvSpPr>
          <p:cNvPr id="8" name="TextBox 7"/>
          <p:cNvSpPr txBox="1"/>
          <p:nvPr/>
        </p:nvSpPr>
        <p:spPr>
          <a:xfrm>
            <a:off x="3796103" y="3541529"/>
            <a:ext cx="689781" cy="256966"/>
          </a:xfrm>
          <a:prstGeom prst="rect">
            <a:avLst/>
          </a:prstGeom>
          <a:noFill/>
        </p:spPr>
        <p:txBody>
          <a:bodyPr wrap="none" lIns="0" tIns="0" rIns="0" bIns="0" rtlCol="0">
            <a:noAutofit/>
          </a:bodyPr>
          <a:lstStyle/>
          <a:p>
            <a:pPr>
              <a:lnSpc>
                <a:spcPct val="90000"/>
              </a:lnSpc>
            </a:pPr>
            <a:r>
              <a:rPr lang="en-US" i="1" dirty="0" smtClean="0">
                <a:solidFill>
                  <a:schemeClr val="accent1"/>
                </a:solidFill>
              </a:rPr>
              <a:t>New!</a:t>
            </a:r>
          </a:p>
        </p:txBody>
      </p:sp>
    </p:spTree>
    <p:extLst>
      <p:ext uri="{BB962C8B-B14F-4D97-AF65-F5344CB8AC3E}">
        <p14:creationId xmlns:p14="http://schemas.microsoft.com/office/powerpoint/2010/main" val="1029760807"/>
      </p:ext>
    </p:extLst>
  </p:cSld>
  <p:clrMapOvr>
    <a:masterClrMapping/>
  </p:clrMapOvr>
  <p:transition spd="med" advTm="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3"/>
          <p:cNvGrpSpPr/>
          <p:nvPr/>
        </p:nvGrpSpPr>
        <p:grpSpPr>
          <a:xfrm>
            <a:off x="4737883" y="5368702"/>
            <a:ext cx="747643" cy="695747"/>
            <a:chOff x="7457546" y="5223934"/>
            <a:chExt cx="685800" cy="685800"/>
          </a:xfrm>
          <a:solidFill>
            <a:schemeClr val="bg1"/>
          </a:solidFill>
        </p:grpSpPr>
        <p:pic>
          <p:nvPicPr>
            <p:cNvPr id="46" name="48A3F5A6-995C-459E-801B-04ED0F67E9FA" descr="E68B87C3-4119-4E3E-ADD4-C40DF263F308@us"/>
            <p:cNvPicPr>
              <a:picLocks noChangeAspect="1" noChangeArrowheads="1"/>
            </p:cNvPicPr>
            <p:nvPr/>
          </p:nvPicPr>
          <p:blipFill>
            <a:blip r:embed="rId3" cstate="print"/>
            <a:srcRect/>
            <a:stretch>
              <a:fillRect/>
            </a:stretch>
          </p:blipFill>
          <p:spPr bwMode="auto">
            <a:xfrm>
              <a:off x="7457546" y="5223934"/>
              <a:ext cx="685800" cy="685800"/>
            </a:xfrm>
            <a:prstGeom prst="rect">
              <a:avLst/>
            </a:prstGeom>
            <a:grpFill/>
            <a:ln w="9525">
              <a:noFill/>
              <a:miter lim="800000"/>
              <a:headEnd/>
              <a:tailEnd/>
            </a:ln>
          </p:spPr>
        </p:pic>
        <p:pic>
          <p:nvPicPr>
            <p:cNvPr id="47" name="Picture 3"/>
            <p:cNvPicPr>
              <a:picLocks noChangeAspect="1" noChangeArrowheads="1"/>
            </p:cNvPicPr>
            <p:nvPr/>
          </p:nvPicPr>
          <p:blipFill>
            <a:blip r:embed="rId4" cstate="print"/>
            <a:srcRect/>
            <a:stretch>
              <a:fillRect/>
            </a:stretch>
          </p:blipFill>
          <p:spPr bwMode="auto">
            <a:xfrm>
              <a:off x="7697371" y="5644482"/>
              <a:ext cx="204496" cy="202173"/>
            </a:xfrm>
            <a:prstGeom prst="rect">
              <a:avLst/>
            </a:prstGeom>
            <a:grpFill/>
            <a:ln w="9525">
              <a:noFill/>
              <a:miter lim="800000"/>
              <a:headEnd/>
              <a:tailEnd/>
            </a:ln>
          </p:spPr>
        </p:pic>
      </p:gr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
        <p:nvSpPr>
          <p:cNvPr id="12" name="Title 11"/>
          <p:cNvSpPr>
            <a:spLocks noGrp="1"/>
          </p:cNvSpPr>
          <p:nvPr>
            <p:ph type="title"/>
          </p:nvPr>
        </p:nvSpPr>
        <p:spPr/>
        <p:txBody>
          <a:bodyPr anchor="t" anchorCtr="0"/>
          <a:lstStyle/>
          <a:p>
            <a:r>
              <a:rPr lang="en-US" dirty="0" smtClean="0"/>
              <a:t>Manage </a:t>
            </a:r>
            <a:r>
              <a:rPr lang="en-US" dirty="0" smtClean="0">
                <a:solidFill>
                  <a:schemeClr val="accent1"/>
                </a:solidFill>
              </a:rPr>
              <a:t>and Analyze </a:t>
            </a:r>
            <a:r>
              <a:rPr lang="en-US" dirty="0" smtClean="0"/>
              <a:t>All Your Data</a:t>
            </a:r>
            <a:endParaRPr lang="en-US" dirty="0"/>
          </a:p>
        </p:txBody>
      </p:sp>
      <p:sp>
        <p:nvSpPr>
          <p:cNvPr id="13" name="Text Placeholder 12"/>
          <p:cNvSpPr>
            <a:spLocks noGrp="1"/>
          </p:cNvSpPr>
          <p:nvPr>
            <p:ph type="body" sz="quarter" idx="13"/>
          </p:nvPr>
        </p:nvSpPr>
        <p:spPr>
          <a:xfrm>
            <a:off x="531814" y="916522"/>
            <a:ext cx="11125198" cy="343299"/>
          </a:xfrm>
        </p:spPr>
        <p:txBody>
          <a:bodyPr/>
          <a:lstStyle/>
          <a:p>
            <a:endParaRPr lang="en-US" b="0" dirty="0" smtClean="0">
              <a:solidFill>
                <a:schemeClr val="accent1"/>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7834" y="4854489"/>
            <a:ext cx="1381137" cy="1381137"/>
          </a:xfrm>
          <a:prstGeom prst="rect">
            <a:avLst/>
          </a:prstGeom>
        </p:spPr>
      </p:pic>
      <p:sp>
        <p:nvSpPr>
          <p:cNvPr id="14" name="TextBox 13"/>
          <p:cNvSpPr txBox="1"/>
          <p:nvPr/>
        </p:nvSpPr>
        <p:spPr>
          <a:xfrm>
            <a:off x="635895" y="3987219"/>
            <a:ext cx="3614303" cy="538587"/>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121899" tIns="60949" rIns="121899" bIns="60949"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smtClean="0">
                <a:ln>
                  <a:noFill/>
                </a:ln>
                <a:solidFill>
                  <a:srgbClr val="FFFFFF"/>
                </a:solidFill>
                <a:effectLst/>
                <a:uLnTx/>
                <a:uFillTx/>
                <a:latin typeface="Calibri"/>
                <a:ea typeface="+mn-ea"/>
                <a:cs typeface="+mn-cs"/>
              </a:rPr>
              <a:t>Big Data SQL / R</a:t>
            </a:r>
            <a:endParaRPr kumimoji="0" lang="en-US" sz="1200" b="0" i="0" u="none" strike="noStrike" kern="1200" cap="none" spc="0" normalizeH="0" baseline="0" noProof="0" dirty="0" smtClean="0">
              <a:ln>
                <a:noFill/>
              </a:ln>
              <a:solidFill>
                <a:srgbClr val="374A58"/>
              </a:solidFill>
              <a:effectLst/>
              <a:uLnTx/>
              <a:uFillTx/>
              <a:latin typeface="Calibri"/>
              <a:ea typeface="+mn-ea"/>
              <a:cs typeface="+mn-cs"/>
            </a:endParaRPr>
          </a:p>
        </p:txBody>
      </p:sp>
      <p:sp>
        <p:nvSpPr>
          <p:cNvPr id="15" name="Up-Down Arrow 14"/>
          <p:cNvSpPr/>
          <p:nvPr/>
        </p:nvSpPr>
        <p:spPr>
          <a:xfrm>
            <a:off x="2250742" y="4582636"/>
            <a:ext cx="384608" cy="550319"/>
          </a:xfrm>
          <a:prstGeom prst="upDownArrow">
            <a:avLst/>
          </a:prstGeom>
          <a:solidFill>
            <a:schemeClr val="tx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4A58"/>
              </a:solidFill>
              <a:effectLst/>
              <a:uLnTx/>
              <a:uFillTx/>
              <a:latin typeface="Calibri"/>
              <a:ea typeface="+mn-ea"/>
              <a:cs typeface="+mn-cs"/>
            </a:endParaRPr>
          </a:p>
        </p:txBody>
      </p:sp>
      <p:sp>
        <p:nvSpPr>
          <p:cNvPr id="16" name="TextBox 15"/>
          <p:cNvSpPr txBox="1"/>
          <p:nvPr/>
        </p:nvSpPr>
        <p:spPr>
          <a:xfrm>
            <a:off x="618751" y="2881428"/>
            <a:ext cx="10354049" cy="538587"/>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121899" tIns="60949" rIns="121899" bIns="60949"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smtClean="0">
                <a:ln>
                  <a:noFill/>
                </a:ln>
                <a:solidFill>
                  <a:srgbClr val="FFFFFF"/>
                </a:solidFill>
                <a:effectLst/>
                <a:uLnTx/>
                <a:uFillTx/>
                <a:latin typeface="Calibri"/>
                <a:ea typeface="+mn-ea"/>
                <a:cs typeface="+mn-cs"/>
              </a:rPr>
              <a:t>SQL / R</a:t>
            </a:r>
          </a:p>
        </p:txBody>
      </p:sp>
      <p:sp>
        <p:nvSpPr>
          <p:cNvPr id="17" name="Up-Down Arrow 16"/>
          <p:cNvSpPr/>
          <p:nvPr/>
        </p:nvSpPr>
        <p:spPr>
          <a:xfrm>
            <a:off x="2272007" y="3419948"/>
            <a:ext cx="384608" cy="562430"/>
          </a:xfrm>
          <a:prstGeom prst="upDownArrow">
            <a:avLst/>
          </a:prstGeom>
          <a:solidFill>
            <a:schemeClr val="tx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4A58"/>
              </a:solidFill>
              <a:effectLst/>
              <a:uLnTx/>
              <a:uFillTx/>
              <a:latin typeface="Calibri"/>
              <a:ea typeface="+mn-ea"/>
              <a:cs typeface="+mn-cs"/>
            </a:endParaRPr>
          </a:p>
        </p:txBody>
      </p:sp>
      <p:sp>
        <p:nvSpPr>
          <p:cNvPr id="18" name="Rounded Rectangle 17"/>
          <p:cNvSpPr/>
          <p:nvPr/>
        </p:nvSpPr>
        <p:spPr>
          <a:xfrm>
            <a:off x="287972" y="5203455"/>
            <a:ext cx="880116" cy="917634"/>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FFFFFF"/>
                </a:solidFill>
                <a:effectLst/>
                <a:uLnTx/>
                <a:uFillTx/>
                <a:latin typeface="Calibri"/>
                <a:ea typeface="ＭＳ Ｐゴシック" panose="020B0600070205080204" pitchFamily="34" charset="-128"/>
                <a:cs typeface="+mn-cs"/>
              </a:rPr>
              <a:t>Object Store</a:t>
            </a:r>
            <a:endParaRPr kumimoji="1" lang="ja-JP" altLang="en-US" sz="1600" b="1" i="0" u="none" strike="noStrike" kern="1200" cap="none" spc="0" normalizeH="0" baseline="0" noProof="0" dirty="0">
              <a:ln>
                <a:noFill/>
              </a:ln>
              <a:solidFill>
                <a:srgbClr val="FFFFFF"/>
              </a:solidFill>
              <a:effectLst/>
              <a:uLnTx/>
              <a:uFillTx/>
              <a:latin typeface="Calibri"/>
              <a:ea typeface="ＭＳ Ｐゴシック" panose="020B0600070205080204" pitchFamily="34" charset="-128"/>
              <a:cs typeface="+mn-cs"/>
            </a:endParaRPr>
          </a:p>
        </p:txBody>
      </p:sp>
      <p:grpSp>
        <p:nvGrpSpPr>
          <p:cNvPr id="3" name="Group 18"/>
          <p:cNvGrpSpPr/>
          <p:nvPr/>
        </p:nvGrpSpPr>
        <p:grpSpPr>
          <a:xfrm>
            <a:off x="3797194" y="5206160"/>
            <a:ext cx="880116" cy="917634"/>
            <a:chOff x="10445812" y="4404423"/>
            <a:chExt cx="1086919" cy="1284288"/>
          </a:xfrm>
        </p:grpSpPr>
        <p:sp>
          <p:nvSpPr>
            <p:cNvPr id="20" name="Rounded Rectangle 19"/>
            <p:cNvSpPr/>
            <p:nvPr/>
          </p:nvSpPr>
          <p:spPr>
            <a:xfrm>
              <a:off x="10445812" y="4404423"/>
              <a:ext cx="1086919" cy="128428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1" lang="ja-JP" altLang="en-US" sz="1600" b="1" i="0" u="none" strike="noStrike" kern="1200" cap="none" spc="0" normalizeH="0" baseline="0" noProof="0" dirty="0">
                <a:ln>
                  <a:noFill/>
                </a:ln>
                <a:solidFill>
                  <a:srgbClr val="FFFFFF"/>
                </a:solidFill>
                <a:effectLst/>
                <a:uLnTx/>
                <a:uFillTx/>
                <a:latin typeface="Calibri"/>
                <a:ea typeface="ＭＳ Ｐゴシック" panose="020B0600070205080204" pitchFamily="34" charset="-128"/>
                <a:cs typeface="+mn-cs"/>
              </a:endParaRPr>
            </a:p>
          </p:txBody>
        </p:sp>
        <p:pic>
          <p:nvPicPr>
            <p:cNvPr id="21" name="Picture 20"/>
            <p:cNvPicPr>
              <a:picLocks noChangeAspect="1"/>
            </p:cNvPicPr>
            <p:nvPr/>
          </p:nvPicPr>
          <p:blipFill>
            <a:blip r:embed="rId6" cstate="print"/>
            <a:stretch>
              <a:fillRect/>
            </a:stretch>
          </p:blipFill>
          <p:spPr>
            <a:xfrm>
              <a:off x="10518309" y="4778840"/>
              <a:ext cx="926598" cy="476600"/>
            </a:xfrm>
            <a:prstGeom prst="rect">
              <a:avLst/>
            </a:prstGeom>
          </p:spPr>
        </p:pic>
      </p:grpSp>
      <p:grpSp>
        <p:nvGrpSpPr>
          <p:cNvPr id="4" name="Group 21"/>
          <p:cNvGrpSpPr/>
          <p:nvPr/>
        </p:nvGrpSpPr>
        <p:grpSpPr>
          <a:xfrm>
            <a:off x="1076638" y="5131504"/>
            <a:ext cx="2811987" cy="1118354"/>
            <a:chOff x="5842093" y="3319150"/>
            <a:chExt cx="4603719" cy="1765872"/>
          </a:xfrm>
        </p:grpSpPr>
        <p:pic>
          <p:nvPicPr>
            <p:cNvPr id="23" name="Picture 22" descr="cylinder-tall-nosql-blu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2093" y="3319150"/>
              <a:ext cx="1760600" cy="1760600"/>
            </a:xfrm>
            <a:prstGeom prst="rect">
              <a:avLst/>
            </a:prstGeom>
          </p:spPr>
        </p:pic>
        <p:pic>
          <p:nvPicPr>
            <p:cNvPr id="24" name="Picture 23" descr="cylinder-tall-hadoop-blu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85212" y="3324422"/>
              <a:ext cx="1760600" cy="1760600"/>
            </a:xfrm>
            <a:prstGeom prst="rect">
              <a:avLst/>
            </a:prstGeom>
          </p:spPr>
        </p:pic>
        <p:pic>
          <p:nvPicPr>
            <p:cNvPr id="25" name="Picture 24" descr="db-red-oracl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80212" y="3324422"/>
              <a:ext cx="1760600" cy="1760600"/>
            </a:xfrm>
            <a:prstGeom prst="rect">
              <a:avLst/>
            </a:prstGeom>
          </p:spPr>
        </p:pic>
      </p:grpSp>
      <p:pic>
        <p:nvPicPr>
          <p:cNvPr id="33" name="Picture 32" descr="ic-Database-red.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985620" y="4670540"/>
            <a:ext cx="1828799" cy="1730264"/>
          </a:xfrm>
          <a:prstGeom prst="rect">
            <a:avLst/>
          </a:prstGeom>
        </p:spPr>
      </p:pic>
      <p:sp>
        <p:nvSpPr>
          <p:cNvPr id="34" name="Up-Down Arrow 33"/>
          <p:cNvSpPr/>
          <p:nvPr/>
        </p:nvSpPr>
        <p:spPr>
          <a:xfrm>
            <a:off x="7666290" y="3412860"/>
            <a:ext cx="384608" cy="1520652"/>
          </a:xfrm>
          <a:prstGeom prst="upDownArrow">
            <a:avLst/>
          </a:prstGeom>
          <a:solidFill>
            <a:schemeClr val="tx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4A58"/>
              </a:solidFill>
              <a:effectLst/>
              <a:uLnTx/>
              <a:uFillTx/>
              <a:latin typeface="Calibri"/>
              <a:ea typeface="+mn-ea"/>
              <a:cs typeface="+mn-cs"/>
            </a:endParaRPr>
          </a:p>
        </p:txBody>
      </p:sp>
      <p:sp>
        <p:nvSpPr>
          <p:cNvPr id="35" name="Up-Down Arrow 34"/>
          <p:cNvSpPr/>
          <p:nvPr/>
        </p:nvSpPr>
        <p:spPr>
          <a:xfrm>
            <a:off x="9923906" y="3437669"/>
            <a:ext cx="384608" cy="1520652"/>
          </a:xfrm>
          <a:prstGeom prst="upDownArrow">
            <a:avLst/>
          </a:prstGeom>
          <a:solidFill>
            <a:schemeClr val="tx2"/>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4A58"/>
              </a:solidFill>
              <a:effectLst/>
              <a:uLnTx/>
              <a:uFillTx/>
              <a:latin typeface="Calibri"/>
              <a:ea typeface="+mn-ea"/>
              <a:cs typeface="+mn-cs"/>
            </a:endParaRPr>
          </a:p>
        </p:txBody>
      </p:sp>
      <p:sp>
        <p:nvSpPr>
          <p:cNvPr id="36" name="TextBox 35"/>
          <p:cNvSpPr txBox="1"/>
          <p:nvPr/>
        </p:nvSpPr>
        <p:spPr>
          <a:xfrm>
            <a:off x="5411977" y="3976612"/>
            <a:ext cx="2200940" cy="2413559"/>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1" u="none" strike="noStrike" kern="1200" cap="none" spc="0" normalizeH="0" baseline="0" noProof="0" dirty="0" smtClean="0">
                <a:ln>
                  <a:noFill/>
                </a:ln>
                <a:solidFill>
                  <a:srgbClr val="FF0000"/>
                </a:solidFill>
                <a:effectLst/>
                <a:uLnTx/>
                <a:uFillTx/>
                <a:latin typeface="Calibri"/>
                <a:ea typeface="+mn-ea"/>
                <a:cs typeface="+mn-cs"/>
              </a:rPr>
              <a:t>“Engineered Features”</a:t>
            </a:r>
            <a:br>
              <a:rPr kumimoji="0" lang="en-US" sz="1800" b="1" i="1" u="none" strike="noStrike" kern="1200" cap="none" spc="0" normalizeH="0" baseline="0" noProof="0" dirty="0" smtClean="0">
                <a:ln>
                  <a:noFill/>
                </a:ln>
                <a:solidFill>
                  <a:srgbClr val="FF0000"/>
                </a:solidFill>
                <a:effectLst/>
                <a:uLnTx/>
                <a:uFillTx/>
                <a:latin typeface="Calibri"/>
                <a:ea typeface="+mn-ea"/>
                <a:cs typeface="+mn-cs"/>
              </a:rPr>
            </a:br>
            <a:r>
              <a:rPr kumimoji="0" lang="en-US" sz="1800" b="0" i="0" u="none" strike="noStrike" kern="1200" cap="none" spc="0" normalizeH="0" baseline="0" noProof="0" dirty="0" smtClean="0">
                <a:ln>
                  <a:noFill/>
                </a:ln>
                <a:solidFill>
                  <a:srgbClr val="5F5F5F"/>
                </a:solidFill>
                <a:effectLst/>
                <a:uLnTx/>
                <a:uFillTx/>
                <a:latin typeface="Calibri"/>
                <a:ea typeface="+mn-ea"/>
                <a:cs typeface="+mn-cs"/>
              </a:rPr>
              <a:t>– Derived attributes that reflect domain knowledge—key to best models e.g.:</a:t>
            </a:r>
          </a:p>
          <a:p>
            <a:pPr marL="287338" marR="0" lvl="0" indent="-169863" algn="l" defTabSz="914400" rtl="0" eaLnBrk="1" fontAlgn="auto" latinLnBrk="0" hangingPunct="1">
              <a:lnSpc>
                <a:spcPct val="9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srgbClr val="5F5F5F"/>
                </a:solidFill>
                <a:effectLst/>
                <a:uLnTx/>
                <a:uFillTx/>
                <a:latin typeface="Calibri"/>
                <a:ea typeface="+mn-ea"/>
                <a:cs typeface="+mn-cs"/>
              </a:rPr>
              <a:t>Counts</a:t>
            </a:r>
          </a:p>
          <a:p>
            <a:pPr marL="287338" marR="0" lvl="0" indent="-169863" algn="l" defTabSz="914400" rtl="0" eaLnBrk="1" fontAlgn="auto" latinLnBrk="0" hangingPunct="1">
              <a:lnSpc>
                <a:spcPct val="9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srgbClr val="5F5F5F"/>
                </a:solidFill>
                <a:effectLst/>
                <a:uLnTx/>
                <a:uFillTx/>
                <a:latin typeface="Calibri"/>
                <a:ea typeface="+mn-ea"/>
                <a:cs typeface="+mn-cs"/>
              </a:rPr>
              <a:t>Totals</a:t>
            </a:r>
          </a:p>
          <a:p>
            <a:pPr marL="287338" marR="0" lvl="0" indent="-169863" algn="l" defTabSz="914400" rtl="0" eaLnBrk="1" fontAlgn="auto" latinLnBrk="0" hangingPunct="1">
              <a:lnSpc>
                <a:spcPct val="90000"/>
              </a:lnSpc>
              <a:spcBef>
                <a:spcPts val="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srgbClr val="5F5F5F"/>
                </a:solidFill>
                <a:effectLst/>
                <a:uLnTx/>
                <a:uFillTx/>
                <a:latin typeface="Calibri"/>
                <a:ea typeface="+mn-ea"/>
                <a:cs typeface="+mn-cs"/>
              </a:rPr>
              <a:t>Changes </a:t>
            </a:r>
            <a:br>
              <a:rPr kumimoji="0" lang="en-US" sz="1800" b="0" i="0" u="none" strike="noStrike" kern="1200" cap="none" spc="0" normalizeH="0" baseline="0" noProof="0" dirty="0" smtClean="0">
                <a:ln>
                  <a:noFill/>
                </a:ln>
                <a:solidFill>
                  <a:srgbClr val="5F5F5F"/>
                </a:solidFill>
                <a:effectLst/>
                <a:uLnTx/>
                <a:uFillTx/>
                <a:latin typeface="Calibri"/>
                <a:ea typeface="+mn-ea"/>
                <a:cs typeface="+mn-cs"/>
              </a:rPr>
            </a:br>
            <a:r>
              <a:rPr kumimoji="0" lang="en-US" sz="1800" b="0" i="0" u="none" strike="noStrike" kern="1200" cap="none" spc="0" normalizeH="0" baseline="0" noProof="0" dirty="0" smtClean="0">
                <a:ln>
                  <a:noFill/>
                </a:ln>
                <a:solidFill>
                  <a:srgbClr val="5F5F5F"/>
                </a:solidFill>
                <a:effectLst/>
                <a:uLnTx/>
                <a:uFillTx/>
                <a:latin typeface="Calibri"/>
                <a:ea typeface="+mn-ea"/>
                <a:cs typeface="+mn-cs"/>
              </a:rPr>
              <a:t>over time</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37" name="Right Brace 36"/>
          <p:cNvSpPr/>
          <p:nvPr/>
        </p:nvSpPr>
        <p:spPr>
          <a:xfrm>
            <a:off x="4682054" y="4058101"/>
            <a:ext cx="533400" cy="2286000"/>
          </a:xfrm>
          <a:prstGeom prst="rightBrace">
            <a:avLst/>
          </a:prstGeom>
          <a:ln w="44450">
            <a:solidFill>
              <a:schemeClr val="accent6">
                <a:lumMod val="7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38" name="TextBox 37"/>
          <p:cNvSpPr txBox="1"/>
          <p:nvPr/>
        </p:nvSpPr>
        <p:spPr>
          <a:xfrm>
            <a:off x="2842436" y="3554833"/>
            <a:ext cx="3654057" cy="411117"/>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58595B"/>
                </a:solidFill>
                <a:effectLst/>
                <a:uLnTx/>
                <a:uFillTx/>
                <a:latin typeface="Calibri"/>
                <a:ea typeface="+mn-ea"/>
                <a:cs typeface="+mn-cs"/>
              </a:rPr>
              <a:t>Boil down the Data Lake</a:t>
            </a:r>
            <a:endParaRPr kumimoji="0" lang="en-US" sz="24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6" name="Group 93"/>
          <p:cNvGrpSpPr/>
          <p:nvPr/>
        </p:nvGrpSpPr>
        <p:grpSpPr>
          <a:xfrm>
            <a:off x="10812617" y="5329716"/>
            <a:ext cx="747643" cy="695747"/>
            <a:chOff x="7457546" y="5223934"/>
            <a:chExt cx="685800" cy="685800"/>
          </a:xfrm>
          <a:solidFill>
            <a:schemeClr val="bg1"/>
          </a:solidFill>
        </p:grpSpPr>
        <p:pic>
          <p:nvPicPr>
            <p:cNvPr id="40" name="48A3F5A6-995C-459E-801B-04ED0F67E9FA" descr="E68B87C3-4119-4E3E-ADD4-C40DF263F308@us"/>
            <p:cNvPicPr>
              <a:picLocks noChangeAspect="1" noChangeArrowheads="1"/>
            </p:cNvPicPr>
            <p:nvPr/>
          </p:nvPicPr>
          <p:blipFill>
            <a:blip r:embed="rId3" cstate="print"/>
            <a:srcRect/>
            <a:stretch>
              <a:fillRect/>
            </a:stretch>
          </p:blipFill>
          <p:spPr bwMode="auto">
            <a:xfrm>
              <a:off x="7457546" y="5223934"/>
              <a:ext cx="685800" cy="685800"/>
            </a:xfrm>
            <a:prstGeom prst="rect">
              <a:avLst/>
            </a:prstGeom>
            <a:grpFill/>
            <a:ln w="9525">
              <a:noFill/>
              <a:miter lim="800000"/>
              <a:headEnd/>
              <a:tailEnd/>
            </a:ln>
          </p:spPr>
        </p:pic>
        <p:pic>
          <p:nvPicPr>
            <p:cNvPr id="41" name="Picture 3"/>
            <p:cNvPicPr>
              <a:picLocks noChangeAspect="1" noChangeArrowheads="1"/>
            </p:cNvPicPr>
            <p:nvPr/>
          </p:nvPicPr>
          <p:blipFill>
            <a:blip r:embed="rId4" cstate="print"/>
            <a:srcRect/>
            <a:stretch>
              <a:fillRect/>
            </a:stretch>
          </p:blipFill>
          <p:spPr bwMode="auto">
            <a:xfrm>
              <a:off x="7697371" y="5644482"/>
              <a:ext cx="204496" cy="202173"/>
            </a:xfrm>
            <a:prstGeom prst="rect">
              <a:avLst/>
            </a:prstGeom>
            <a:grpFill/>
            <a:ln w="9525">
              <a:noFill/>
              <a:miter lim="800000"/>
              <a:headEnd/>
              <a:tailEnd/>
            </a:ln>
          </p:spPr>
        </p:pic>
      </p:grpSp>
      <p:grpSp>
        <p:nvGrpSpPr>
          <p:cNvPr id="7" name="Group 93"/>
          <p:cNvGrpSpPr/>
          <p:nvPr/>
        </p:nvGrpSpPr>
        <p:grpSpPr>
          <a:xfrm>
            <a:off x="8615234" y="5386423"/>
            <a:ext cx="747643" cy="695747"/>
            <a:chOff x="7457546" y="5223934"/>
            <a:chExt cx="685800" cy="685800"/>
          </a:xfrm>
          <a:solidFill>
            <a:schemeClr val="bg1"/>
          </a:solidFill>
        </p:grpSpPr>
        <p:pic>
          <p:nvPicPr>
            <p:cNvPr id="43" name="48A3F5A6-995C-459E-801B-04ED0F67E9FA" descr="E68B87C3-4119-4E3E-ADD4-C40DF263F308@us"/>
            <p:cNvPicPr>
              <a:picLocks noChangeAspect="1" noChangeArrowheads="1"/>
            </p:cNvPicPr>
            <p:nvPr/>
          </p:nvPicPr>
          <p:blipFill>
            <a:blip r:embed="rId3" cstate="print"/>
            <a:srcRect/>
            <a:stretch>
              <a:fillRect/>
            </a:stretch>
          </p:blipFill>
          <p:spPr bwMode="auto">
            <a:xfrm>
              <a:off x="7457546" y="5223934"/>
              <a:ext cx="685800" cy="685800"/>
            </a:xfrm>
            <a:prstGeom prst="rect">
              <a:avLst/>
            </a:prstGeom>
            <a:grpFill/>
            <a:ln w="9525">
              <a:noFill/>
              <a:miter lim="800000"/>
              <a:headEnd/>
              <a:tailEnd/>
            </a:ln>
          </p:spPr>
        </p:pic>
        <p:pic>
          <p:nvPicPr>
            <p:cNvPr id="44" name="Picture 3"/>
            <p:cNvPicPr>
              <a:picLocks noChangeAspect="1" noChangeArrowheads="1"/>
            </p:cNvPicPr>
            <p:nvPr/>
          </p:nvPicPr>
          <p:blipFill>
            <a:blip r:embed="rId4" cstate="print"/>
            <a:srcRect/>
            <a:stretch>
              <a:fillRect/>
            </a:stretch>
          </p:blipFill>
          <p:spPr bwMode="auto">
            <a:xfrm>
              <a:off x="7697371" y="5644482"/>
              <a:ext cx="204496" cy="202173"/>
            </a:xfrm>
            <a:prstGeom prst="rect">
              <a:avLst/>
            </a:prstGeom>
            <a:grpFill/>
            <a:ln w="9525">
              <a:noFill/>
              <a:miter lim="800000"/>
              <a:headEnd/>
              <a:tailEnd/>
            </a:ln>
          </p:spPr>
        </p:pic>
      </p:grpSp>
      <p:cxnSp>
        <p:nvCxnSpPr>
          <p:cNvPr id="49" name="Straight Arrow Connector 48"/>
          <p:cNvCxnSpPr/>
          <p:nvPr/>
        </p:nvCxnSpPr>
        <p:spPr>
          <a:xfrm flipH="1">
            <a:off x="4465674" y="4146703"/>
            <a:ext cx="935666" cy="574158"/>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084187" y="845274"/>
            <a:ext cx="3036198" cy="287686"/>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srgbClr val="F80000"/>
              </a:solidFill>
              <a:effectLst/>
              <a:uLnTx/>
              <a:uFillTx/>
              <a:latin typeface="Calibri"/>
              <a:ea typeface="+mn-ea"/>
              <a:cs typeface="+mn-cs"/>
            </a:endParaRPr>
          </a:p>
        </p:txBody>
      </p:sp>
      <p:sp>
        <p:nvSpPr>
          <p:cNvPr id="51" name="Rectangle 50"/>
          <p:cNvSpPr/>
          <p:nvPr/>
        </p:nvSpPr>
        <p:spPr>
          <a:xfrm>
            <a:off x="5017557" y="1088110"/>
            <a:ext cx="2529101" cy="1734532"/>
          </a:xfrm>
          <a:prstGeom prst="rect">
            <a:avLst/>
          </a:prstGeom>
          <a:ln>
            <a:solidFill>
              <a:schemeClr val="tx1"/>
            </a:solidFill>
          </a:ln>
          <a:effectLst/>
        </p:spPr>
        <p:style>
          <a:lnRef idx="1">
            <a:schemeClr val="dk1"/>
          </a:lnRef>
          <a:fillRef idx="2">
            <a:schemeClr val="dk1"/>
          </a:fillRef>
          <a:effectRef idx="1">
            <a:schemeClr val="dk1"/>
          </a:effectRef>
          <a:fontRef idx="minor">
            <a:schemeClr val="dk1"/>
          </a:fontRef>
        </p:style>
        <p:txBody>
          <a:bodyPr lIns="121883" tIns="60941" rIns="121883" bIns="60941"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100" b="0" i="0" u="none" strike="noStrike" kern="1200" cap="none" spc="0" normalizeH="0" baseline="0" noProof="0" dirty="0" smtClean="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100" b="0" i="0" u="none" strike="noStrike" kern="1200" cap="none" spc="0" normalizeH="0" baseline="0" noProof="0" dirty="0" smtClean="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100" b="0" i="0" u="none" strike="noStrike" kern="1200" cap="none" spc="0" normalizeH="0" baseline="0" noProof="0" dirty="0" smtClean="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2" name="Rectangle 51"/>
          <p:cNvSpPr/>
          <p:nvPr/>
        </p:nvSpPr>
        <p:spPr>
          <a:xfrm>
            <a:off x="2694702" y="1090989"/>
            <a:ext cx="2257555" cy="1746752"/>
          </a:xfrm>
          <a:prstGeom prst="rect">
            <a:avLst/>
          </a:prstGeom>
          <a:ln>
            <a:solidFill>
              <a:schemeClr val="tx1"/>
            </a:solidFill>
          </a:ln>
          <a:effectLst/>
        </p:spPr>
        <p:style>
          <a:lnRef idx="1">
            <a:schemeClr val="dk1"/>
          </a:lnRef>
          <a:fillRef idx="2">
            <a:schemeClr val="dk1"/>
          </a:fillRef>
          <a:effectRef idx="1">
            <a:schemeClr val="dk1"/>
          </a:effectRef>
          <a:fontRef idx="minor">
            <a:schemeClr val="dk1"/>
          </a:fontRef>
        </p:style>
        <p:txBody>
          <a:bodyPr tIns="64008"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53" name="Picture 9"/>
          <p:cNvPicPr>
            <a:picLocks noChangeAspect="1" noChangeArrowheads="1"/>
          </p:cNvPicPr>
          <p:nvPr/>
        </p:nvPicPr>
        <p:blipFill>
          <a:blip r:embed="rId11" cstate="screen"/>
          <a:srcRect/>
          <a:stretch>
            <a:fillRect/>
          </a:stretch>
        </p:blipFill>
        <p:spPr bwMode="auto">
          <a:xfrm>
            <a:off x="2733720" y="1474608"/>
            <a:ext cx="2204272" cy="1357459"/>
          </a:xfrm>
          <a:prstGeom prst="rect">
            <a:avLst/>
          </a:prstGeom>
          <a:noFill/>
          <a:ln w="9525">
            <a:solidFill>
              <a:schemeClr val="tx1">
                <a:lumMod val="65000"/>
                <a:lumOff val="35000"/>
              </a:schemeClr>
            </a:solidFill>
            <a:miter lim="800000"/>
            <a:headEnd/>
            <a:tailEnd/>
          </a:ln>
          <a:effectLst>
            <a:outerShdw blurRad="63500" sx="102000" sy="102000" algn="ctr" rotWithShape="0">
              <a:prstClr val="black">
                <a:alpha val="40000"/>
              </a:prstClr>
            </a:outerShdw>
          </a:effectLst>
        </p:spPr>
      </p:pic>
      <p:pic>
        <p:nvPicPr>
          <p:cNvPr id="54" name="Picture 8"/>
          <p:cNvPicPr>
            <a:picLocks noChangeAspect="1" noChangeArrowheads="1"/>
          </p:cNvPicPr>
          <p:nvPr/>
        </p:nvPicPr>
        <p:blipFill>
          <a:blip r:embed="rId12" cstate="screen"/>
          <a:srcRect/>
          <a:stretch>
            <a:fillRect/>
          </a:stretch>
        </p:blipFill>
        <p:spPr bwMode="auto">
          <a:xfrm>
            <a:off x="3551825" y="1979688"/>
            <a:ext cx="1149212" cy="714497"/>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55" name="Picture 5"/>
          <p:cNvPicPr>
            <a:picLocks noChangeAspect="1" noChangeArrowheads="1"/>
          </p:cNvPicPr>
          <p:nvPr/>
        </p:nvPicPr>
        <p:blipFill>
          <a:blip r:embed="rId13" cstate="screen"/>
          <a:srcRect/>
          <a:stretch>
            <a:fillRect/>
          </a:stretch>
        </p:blipFill>
        <p:spPr bwMode="auto">
          <a:xfrm>
            <a:off x="3038407" y="1732351"/>
            <a:ext cx="1001935" cy="675659"/>
          </a:xfrm>
          <a:prstGeom prst="rect">
            <a:avLst/>
          </a:prstGeom>
          <a:noFill/>
          <a:ln w="9525">
            <a:solidFill>
              <a:schemeClr val="tx1">
                <a:lumMod val="65000"/>
                <a:lumOff val="35000"/>
              </a:schemeClr>
            </a:solidFill>
            <a:miter lim="800000"/>
            <a:headEnd/>
            <a:tailEnd/>
          </a:ln>
          <a:effectLst>
            <a:outerShdw blurRad="63500" sx="102000" sy="102000" algn="ctr" rotWithShape="0">
              <a:prstClr val="black">
                <a:alpha val="40000"/>
              </a:prstClr>
            </a:outerShdw>
          </a:effectLst>
        </p:spPr>
      </p:pic>
      <p:sp>
        <p:nvSpPr>
          <p:cNvPr id="56" name="TextBox 55"/>
          <p:cNvSpPr txBox="1"/>
          <p:nvPr/>
        </p:nvSpPr>
        <p:spPr>
          <a:xfrm>
            <a:off x="2745082" y="896256"/>
            <a:ext cx="4596370" cy="225495"/>
          </a:xfrm>
          <a:prstGeom prst="rect">
            <a:avLst/>
          </a:prstGeom>
          <a:no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80000"/>
                </a:solidFill>
                <a:effectLst/>
                <a:uLnTx/>
                <a:uFillTx/>
                <a:latin typeface="Calibri"/>
                <a:ea typeface="+mn-ea"/>
                <a:cs typeface="+mn-cs"/>
              </a:rPr>
              <a:t>Data Scientists, R Users, Citizen Data Scientists</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80000"/>
              </a:solidFill>
              <a:effectLst/>
              <a:uLnTx/>
              <a:uFillTx/>
              <a:latin typeface="Calibri"/>
              <a:ea typeface="+mn-ea"/>
              <a:cs typeface="+mn-cs"/>
            </a:endParaRPr>
          </a:p>
        </p:txBody>
      </p:sp>
      <p:pic>
        <p:nvPicPr>
          <p:cNvPr id="57" name="Picture 4"/>
          <p:cNvPicPr>
            <a:picLocks noChangeAspect="1" noChangeArrowheads="1"/>
          </p:cNvPicPr>
          <p:nvPr/>
        </p:nvPicPr>
        <p:blipFill>
          <a:blip r:embed="rId14" cstate="print"/>
          <a:srcRect/>
          <a:stretch>
            <a:fillRect/>
          </a:stretch>
        </p:blipFill>
        <p:spPr bwMode="auto">
          <a:xfrm>
            <a:off x="3313409" y="1094697"/>
            <a:ext cx="1143050" cy="338445"/>
          </a:xfrm>
          <a:prstGeom prst="rect">
            <a:avLst/>
          </a:prstGeom>
          <a:noFill/>
          <a:ln w="9525">
            <a:noFill/>
            <a:miter lim="800000"/>
            <a:headEnd/>
            <a:tailEnd/>
          </a:ln>
        </p:spPr>
      </p:pic>
      <p:pic>
        <p:nvPicPr>
          <p:cNvPr id="58" name="Picture 7"/>
          <p:cNvPicPr>
            <a:picLocks noChangeAspect="1" noChangeArrowheads="1"/>
          </p:cNvPicPr>
          <p:nvPr/>
        </p:nvPicPr>
        <p:blipFill>
          <a:blip r:embed="rId15" cstate="screen"/>
          <a:srcRect/>
          <a:stretch>
            <a:fillRect/>
          </a:stretch>
        </p:blipFill>
        <p:spPr bwMode="auto">
          <a:xfrm>
            <a:off x="3720034" y="1383646"/>
            <a:ext cx="951450" cy="817257"/>
          </a:xfrm>
          <a:prstGeom prst="rect">
            <a:avLst/>
          </a:prstGeom>
          <a:noFill/>
          <a:ln w="9525">
            <a:solidFill>
              <a:schemeClr val="tx1">
                <a:lumMod val="65000"/>
                <a:lumOff val="35000"/>
              </a:schemeClr>
            </a:solidFill>
            <a:miter lim="800000"/>
            <a:headEnd/>
            <a:tailEnd/>
          </a:ln>
          <a:effectLst>
            <a:outerShdw blurRad="63500" sx="102000" sy="102000" algn="ctr" rotWithShape="0">
              <a:prstClr val="black">
                <a:alpha val="40000"/>
              </a:prstClr>
            </a:outerShdw>
          </a:effectLst>
        </p:spPr>
      </p:pic>
      <p:pic>
        <p:nvPicPr>
          <p:cNvPr id="59" name="Picture 2"/>
          <p:cNvPicPr>
            <a:picLocks noChangeAspect="1" noChangeArrowheads="1"/>
          </p:cNvPicPr>
          <p:nvPr/>
        </p:nvPicPr>
        <p:blipFill>
          <a:blip r:embed="rId16" cstate="print"/>
          <a:srcRect/>
          <a:stretch>
            <a:fillRect/>
          </a:stretch>
        </p:blipFill>
        <p:spPr bwMode="auto">
          <a:xfrm>
            <a:off x="5010849" y="1436900"/>
            <a:ext cx="2451440" cy="1067097"/>
          </a:xfrm>
          <a:prstGeom prst="rect">
            <a:avLst/>
          </a:prstGeom>
          <a:noFill/>
          <a:ln w="9525">
            <a:noFill/>
            <a:miter lim="800000"/>
            <a:headEnd/>
            <a:tailEnd/>
          </a:ln>
        </p:spPr>
      </p:pic>
      <p:pic>
        <p:nvPicPr>
          <p:cNvPr id="60" name="Picture 5"/>
          <p:cNvPicPr>
            <a:picLocks noChangeAspect="1" noChangeArrowheads="1"/>
          </p:cNvPicPr>
          <p:nvPr/>
        </p:nvPicPr>
        <p:blipFill>
          <a:blip r:embed="rId17" cstate="print"/>
          <a:srcRect/>
          <a:stretch>
            <a:fillRect/>
          </a:stretch>
        </p:blipFill>
        <p:spPr bwMode="auto">
          <a:xfrm>
            <a:off x="4982666" y="1107294"/>
            <a:ext cx="1319622" cy="377035"/>
          </a:xfrm>
          <a:prstGeom prst="rect">
            <a:avLst/>
          </a:prstGeom>
          <a:noFill/>
          <a:ln w="9525">
            <a:noFill/>
            <a:miter lim="800000"/>
            <a:headEnd/>
            <a:tailEnd/>
          </a:ln>
        </p:spPr>
      </p:pic>
      <p:pic>
        <p:nvPicPr>
          <p:cNvPr id="61" name="Picture 9"/>
          <p:cNvPicPr>
            <a:picLocks noChangeAspect="1" noChangeArrowheads="1"/>
          </p:cNvPicPr>
          <p:nvPr/>
        </p:nvPicPr>
        <p:blipFill>
          <a:blip r:embed="rId18" cstate="print"/>
          <a:srcRect/>
          <a:stretch>
            <a:fillRect/>
          </a:stretch>
        </p:blipFill>
        <p:spPr bwMode="auto">
          <a:xfrm>
            <a:off x="6233059" y="1097781"/>
            <a:ext cx="1228725" cy="409575"/>
          </a:xfrm>
          <a:prstGeom prst="rect">
            <a:avLst/>
          </a:prstGeom>
          <a:noFill/>
          <a:ln w="9525">
            <a:noFill/>
            <a:miter lim="800000"/>
            <a:headEnd/>
            <a:tailEnd/>
          </a:ln>
        </p:spPr>
      </p:pic>
      <p:pic>
        <p:nvPicPr>
          <p:cNvPr id="62" name="Picture 1"/>
          <p:cNvPicPr>
            <a:picLocks noChangeAspect="1" noChangeArrowheads="1"/>
          </p:cNvPicPr>
          <p:nvPr/>
        </p:nvPicPr>
        <p:blipFill>
          <a:blip r:embed="rId19" cstate="print"/>
          <a:srcRect/>
          <a:stretch>
            <a:fillRect/>
          </a:stretch>
        </p:blipFill>
        <p:spPr bwMode="auto">
          <a:xfrm>
            <a:off x="4982700" y="2426715"/>
            <a:ext cx="1398726" cy="365680"/>
          </a:xfrm>
          <a:prstGeom prst="rect">
            <a:avLst/>
          </a:prstGeom>
          <a:noFill/>
          <a:ln w="9525">
            <a:noFill/>
            <a:miter lim="800000"/>
            <a:headEnd/>
            <a:tailEnd/>
          </a:ln>
        </p:spPr>
      </p:pic>
      <p:pic>
        <p:nvPicPr>
          <p:cNvPr id="63" name="Picture 2"/>
          <p:cNvPicPr>
            <a:picLocks noChangeAspect="1" noChangeArrowheads="1"/>
          </p:cNvPicPr>
          <p:nvPr/>
        </p:nvPicPr>
        <p:blipFill>
          <a:blip r:embed="rId20" cstate="print"/>
          <a:srcRect/>
          <a:stretch>
            <a:fillRect/>
          </a:stretch>
        </p:blipFill>
        <p:spPr bwMode="auto">
          <a:xfrm>
            <a:off x="6223897" y="2051805"/>
            <a:ext cx="851422" cy="750017"/>
          </a:xfrm>
          <a:prstGeom prst="rect">
            <a:avLst/>
          </a:prstGeom>
          <a:noFill/>
          <a:ln w="9525">
            <a:noFill/>
            <a:miter lim="800000"/>
            <a:headEnd/>
            <a:tailEnd/>
          </a:ln>
        </p:spPr>
      </p:pic>
      <p:sp>
        <p:nvSpPr>
          <p:cNvPr id="64" name="Rectangle 63"/>
          <p:cNvSpPr/>
          <p:nvPr/>
        </p:nvSpPr>
        <p:spPr>
          <a:xfrm>
            <a:off x="7688060" y="1059828"/>
            <a:ext cx="2488677" cy="1802906"/>
          </a:xfrm>
          <a:prstGeom prst="rect">
            <a:avLst/>
          </a:prstGeom>
          <a:ln>
            <a:solidFill>
              <a:schemeClr val="tx1"/>
            </a:solidFill>
          </a:ln>
          <a:effectLst/>
        </p:spPr>
        <p:style>
          <a:lnRef idx="1">
            <a:schemeClr val="dk1"/>
          </a:lnRef>
          <a:fillRef idx="2">
            <a:schemeClr val="dk1"/>
          </a:fillRef>
          <a:effectRef idx="1">
            <a:schemeClr val="dk1"/>
          </a:effectRef>
          <a:fontRef idx="minor">
            <a:schemeClr val="dk1"/>
          </a:fontRef>
        </p:style>
        <p:txBody>
          <a:bodyPr lIns="121883" tIns="60941" rIns="121883" bIns="60941"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0" i="0" u="none" strike="noStrike" kern="1200" cap="none" spc="0" normalizeH="0" baseline="0" noProof="0" dirty="0" smtClean="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0" i="0" u="none" strike="noStrike" kern="1200" cap="none" spc="0" normalizeH="0" baseline="0" noProof="0" dirty="0" smtClean="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0" i="0" u="none" strike="noStrike" kern="1200" cap="none" spc="0" normalizeH="0" baseline="0" noProof="0" dirty="0" smtClean="0">
              <a:ln>
                <a:noFill/>
              </a:ln>
              <a:solidFill>
                <a:srgbClr val="00000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65" name="Picture 2"/>
          <p:cNvPicPr>
            <a:picLocks noChangeAspect="1" noChangeArrowheads="1"/>
          </p:cNvPicPr>
          <p:nvPr/>
        </p:nvPicPr>
        <p:blipFill>
          <a:blip r:embed="rId21" cstate="print"/>
          <a:srcRect/>
          <a:stretch>
            <a:fillRect/>
          </a:stretch>
        </p:blipFill>
        <p:spPr bwMode="auto">
          <a:xfrm>
            <a:off x="7748677" y="1383483"/>
            <a:ext cx="2315014" cy="1429730"/>
          </a:xfrm>
          <a:prstGeom prst="rect">
            <a:avLst/>
          </a:prstGeom>
          <a:noFill/>
          <a:ln w="9525">
            <a:noFill/>
            <a:miter lim="800000"/>
            <a:headEnd/>
            <a:tailEnd/>
          </a:ln>
        </p:spPr>
      </p:pic>
      <p:pic>
        <p:nvPicPr>
          <p:cNvPr id="66" name="Picture 2"/>
          <p:cNvPicPr>
            <a:picLocks noChangeAspect="1" noChangeArrowheads="1"/>
          </p:cNvPicPr>
          <p:nvPr/>
        </p:nvPicPr>
        <p:blipFill>
          <a:blip r:embed="rId22" cstate="print"/>
          <a:srcRect/>
          <a:stretch>
            <a:fillRect/>
          </a:stretch>
        </p:blipFill>
        <p:spPr bwMode="auto">
          <a:xfrm>
            <a:off x="7716817" y="1080900"/>
            <a:ext cx="2365653" cy="289324"/>
          </a:xfrm>
          <a:prstGeom prst="rect">
            <a:avLst/>
          </a:prstGeom>
          <a:noFill/>
          <a:ln w="9525">
            <a:noFill/>
            <a:miter lim="800000"/>
            <a:headEnd/>
            <a:tailEnd/>
          </a:ln>
        </p:spPr>
      </p:pic>
      <p:sp>
        <p:nvSpPr>
          <p:cNvPr id="67" name="TextBox 66"/>
          <p:cNvSpPr txBox="1"/>
          <p:nvPr/>
        </p:nvSpPr>
        <p:spPr>
          <a:xfrm>
            <a:off x="563526" y="1814653"/>
            <a:ext cx="2115879" cy="141766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58595B"/>
                </a:solidFill>
                <a:effectLst/>
                <a:uLnTx/>
                <a:uFillTx/>
                <a:latin typeface="Calibri"/>
                <a:ea typeface="+mn-ea"/>
                <a:cs typeface="+mn-cs"/>
              </a:rPr>
              <a:t>Architecturally, Many Options and Flexibility</a:t>
            </a:r>
          </a:p>
        </p:txBody>
      </p:sp>
    </p:spTree>
    <p:extLst>
      <p:ext uri="{BB962C8B-B14F-4D97-AF65-F5344CB8AC3E}">
        <p14:creationId xmlns:p14="http://schemas.microsoft.com/office/powerpoint/2010/main" val="152707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0412" y="609600"/>
            <a:ext cx="10335678" cy="4476108"/>
          </a:xfrm>
        </p:spPr>
        <p:txBody>
          <a:bodyPr/>
          <a:lstStyle/>
          <a:p>
            <a:r>
              <a:rPr lang="en-US" sz="4400" dirty="0" smtClean="0"/>
              <a:t>Oracle Autonomous Data Warehouse Cloud &amp; Oracle Machine Learning SQL Notebook </a:t>
            </a:r>
            <a:br>
              <a:rPr lang="en-US" sz="4400" dirty="0" smtClean="0"/>
            </a:br>
            <a:endParaRPr lang="en-US" sz="5400" dirty="0"/>
          </a:p>
        </p:txBody>
      </p:sp>
    </p:spTree>
    <p:extLst>
      <p:ext uri="{BB962C8B-B14F-4D97-AF65-F5344CB8AC3E}">
        <p14:creationId xmlns:p14="http://schemas.microsoft.com/office/powerpoint/2010/main" val="990436803"/>
      </p:ext>
    </p:extLst>
  </p:cSld>
  <p:clrMapOvr>
    <a:masterClrMapping/>
  </p:clrMapOvr>
  <p:transition spd="med" advTm="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8" name="Straight Connector 127"/>
          <p:cNvCxnSpPr/>
          <p:nvPr/>
        </p:nvCxnSpPr>
        <p:spPr>
          <a:xfrm rot="16200000" flipH="1">
            <a:off x="9672662" y="3145039"/>
            <a:ext cx="498819" cy="372918"/>
          </a:xfrm>
          <a:prstGeom prst="bentConnector3">
            <a:avLst>
              <a:gd name="adj1" fmla="val 92903"/>
            </a:avLst>
          </a:prstGeom>
          <a:ln w="19050">
            <a:solidFill>
              <a:schemeClr val="accent2">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147" name="Shape 523"/>
          <p:cNvSpPr/>
          <p:nvPr/>
        </p:nvSpPr>
        <p:spPr>
          <a:xfrm>
            <a:off x="9982137" y="2086113"/>
            <a:ext cx="1690747" cy="146570"/>
          </a:xfrm>
          <a:prstGeom prst="rect">
            <a:avLst/>
          </a:prstGeom>
          <a:noFill/>
          <a:ln w="12700" cap="flat">
            <a:noFill/>
            <a:miter lim="400000"/>
          </a:ln>
          <a:effectLst/>
          <a:scene3d>
            <a:camera prst="perspectiveFront">
              <a:rot lat="0" lon="1680000" rev="0"/>
            </a:camera>
            <a:lightRig rig="threePt" dir="t"/>
          </a:scene3d>
          <a:extLst>
            <a:ext uri="{C572A759-6A51-4108-AA02-DFA0A04FC94B}">
              <ma14:wrappingTextBoxFlag xmlns:ma14="http://schemas.microsoft.com/office/mac/drawingml/2011/main" xmlns=""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200" b="1" i="0" u="none" strike="noStrike" kern="1200" cap="none" spc="0" normalizeH="0" baseline="0" noProof="0" dirty="0" smtClean="0">
                <a:ln>
                  <a:noFill/>
                </a:ln>
                <a:solidFill>
                  <a:srgbClr val="FFFFFF"/>
                </a:solidFill>
                <a:effectLst/>
                <a:uLnTx/>
                <a:uFillTx/>
                <a:latin typeface="Calibri"/>
                <a:ea typeface="+mn-ea"/>
                <a:cs typeface="+mn-cs"/>
              </a:rPr>
              <a:t>Oracle Business Analytics Cloud</a:t>
            </a:r>
            <a:endParaRPr kumimoji="0" sz="12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44" name="Rounded Rectangle 143"/>
          <p:cNvSpPr/>
          <p:nvPr/>
        </p:nvSpPr>
        <p:spPr>
          <a:xfrm>
            <a:off x="10059939" y="2098421"/>
            <a:ext cx="1624373" cy="1020986"/>
          </a:xfrm>
          <a:prstGeom prst="roundRect">
            <a:avLst>
              <a:gd name="adj" fmla="val 11111"/>
            </a:avLst>
          </a:prstGeom>
          <a:solidFill>
            <a:schemeClr val="accent2">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2" name="Group 134"/>
          <p:cNvGrpSpPr/>
          <p:nvPr/>
        </p:nvGrpSpPr>
        <p:grpSpPr>
          <a:xfrm>
            <a:off x="10059939" y="3275447"/>
            <a:ext cx="1624373" cy="585523"/>
            <a:chOff x="5125566" y="6692983"/>
            <a:chExt cx="3700357" cy="914400"/>
          </a:xfrm>
          <a:noFill/>
        </p:grpSpPr>
        <p:sp>
          <p:nvSpPr>
            <p:cNvPr id="142" name="Rounded Rectangle 141"/>
            <p:cNvSpPr/>
            <p:nvPr/>
          </p:nvSpPr>
          <p:spPr>
            <a:xfrm>
              <a:off x="5125566" y="6692983"/>
              <a:ext cx="3700357" cy="914400"/>
            </a:xfrm>
            <a:prstGeom prst="roundRect">
              <a:avLst>
                <a:gd name="adj" fmla="val 11111"/>
              </a:avLst>
            </a:prstGeom>
            <a:solidFill>
              <a:schemeClr val="accent2">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3" name="Shape 501"/>
            <p:cNvSpPr/>
            <p:nvPr/>
          </p:nvSpPr>
          <p:spPr>
            <a:xfrm>
              <a:off x="5212163" y="6865694"/>
              <a:ext cx="3575018" cy="576779"/>
            </a:xfrm>
            <a:prstGeom prst="rect">
              <a:avLst/>
            </a:prstGeom>
            <a:grpFill/>
            <a:ln w="12700" cap="flat">
              <a:noFill/>
              <a:miter lim="400000"/>
            </a:ln>
            <a:effectLst/>
            <a:scene3d>
              <a:camera prst="perspectiveFront">
                <a:rot lat="19800000" lon="0" rev="0"/>
              </a:camera>
              <a:lightRig rig="threePt" dir="t"/>
            </a:scene3d>
            <a:extLst>
              <a:ext uri="{C572A759-6A51-4108-AA02-DFA0A04FC94B}">
                <ma14:wrappingTextBoxFlag xmlns:ma14="http://schemas.microsoft.com/office/mac/drawingml/2011/main" xmlns=""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200" b="1" i="0" u="none" strike="noStrike" kern="1200" cap="none" spc="0" normalizeH="0" baseline="0" noProof="0" dirty="0">
                  <a:ln>
                    <a:noFill/>
                  </a:ln>
                  <a:solidFill>
                    <a:srgbClr val="58595B"/>
                  </a:solidFill>
                  <a:effectLst/>
                  <a:uLnTx/>
                  <a:uFillTx/>
                  <a:latin typeface="Calibri"/>
                  <a:ea typeface="+mn-ea"/>
                  <a:cs typeface="+mn-cs"/>
                </a:rPr>
                <a:t>3</a:t>
              </a:r>
              <a:r>
                <a:rPr kumimoji="0" lang="en-US" sz="1200" b="1" i="0" u="none" strike="noStrike" kern="1200" cap="none" spc="0" normalizeH="0" baseline="30000" noProof="0" dirty="0" smtClean="0">
                  <a:ln>
                    <a:noFill/>
                  </a:ln>
                  <a:solidFill>
                    <a:srgbClr val="58595B"/>
                  </a:solidFill>
                  <a:effectLst/>
                  <a:uLnTx/>
                  <a:uFillTx/>
                  <a:latin typeface="Calibri"/>
                  <a:ea typeface="+mn-ea"/>
                  <a:cs typeface="+mn-cs"/>
                </a:rPr>
                <a:t>rd</a:t>
              </a:r>
              <a:r>
                <a:rPr kumimoji="0" lang="en-US" sz="1200" b="1" i="0" u="none" strike="noStrike" kern="1200" cap="none" spc="0" normalizeH="0" baseline="0" noProof="0" dirty="0" smtClean="0">
                  <a:ln>
                    <a:noFill/>
                  </a:ln>
                  <a:solidFill>
                    <a:srgbClr val="58595B"/>
                  </a:solidFill>
                  <a:effectLst/>
                  <a:uLnTx/>
                  <a:uFillTx/>
                  <a:latin typeface="Calibri"/>
                  <a:ea typeface="+mn-ea"/>
                  <a:cs typeface="+mn-cs"/>
                </a:rPr>
                <a:t> Party Analytics on </a:t>
              </a:r>
            </a:p>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200" b="1" i="0" u="none" strike="noStrike" kern="1200" cap="none" spc="0" normalizeH="0" baseline="0" noProof="0" dirty="0" smtClean="0">
                  <a:ln>
                    <a:noFill/>
                  </a:ln>
                  <a:solidFill>
                    <a:srgbClr val="58595B"/>
                  </a:solidFill>
                  <a:effectLst/>
                  <a:uLnTx/>
                  <a:uFillTx/>
                  <a:latin typeface="Calibri"/>
                  <a:ea typeface="+mn-ea"/>
                  <a:cs typeface="+mn-cs"/>
                </a:rPr>
                <a:t>Oracle Cloud Compute</a:t>
              </a:r>
              <a:endParaRPr kumimoji="0" sz="1200" b="1"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3" name="Title 2"/>
          <p:cNvSpPr>
            <a:spLocks noGrp="1"/>
          </p:cNvSpPr>
          <p:nvPr>
            <p:ph type="title"/>
          </p:nvPr>
        </p:nvSpPr>
        <p:spPr/>
        <p:txBody>
          <a:bodyPr/>
          <a:lstStyle/>
          <a:p>
            <a:r>
              <a:rPr lang="en-US" dirty="0" smtClean="0"/>
              <a:t>ADWC + Oracle Machine Learning Notebooks</a:t>
            </a:r>
            <a:endParaRPr lang="en-US" dirty="0"/>
          </a:p>
        </p:txBody>
      </p:sp>
      <p:cxnSp>
        <p:nvCxnSpPr>
          <p:cNvPr id="70" name="Straight Connector 69"/>
          <p:cNvCxnSpPr/>
          <p:nvPr/>
        </p:nvCxnSpPr>
        <p:spPr>
          <a:xfrm>
            <a:off x="4541638" y="4492070"/>
            <a:ext cx="0" cy="648000"/>
          </a:xfrm>
          <a:prstGeom prst="line">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72" name="Shape 509"/>
          <p:cNvSpPr/>
          <p:nvPr/>
        </p:nvSpPr>
        <p:spPr>
          <a:xfrm>
            <a:off x="3394799" y="2564130"/>
            <a:ext cx="3709314" cy="1269578"/>
          </a:xfrm>
          <a:prstGeom prst="rect">
            <a:avLst/>
          </a:prstGeom>
          <a:noFill/>
          <a:ln w="12700" cap="flat">
            <a:solidFill>
              <a:schemeClr val="accent1"/>
            </a:solid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a:pPr>
            <a:r>
              <a:rPr kumimoji="0" sz="1600" b="1" i="0" u="none" strike="noStrike" kern="1200" cap="none" spc="0" normalizeH="0" baseline="0" noProof="0" dirty="0" smtClean="0">
                <a:ln>
                  <a:noFill/>
                </a:ln>
                <a:solidFill>
                  <a:srgbClr val="FFFFFF"/>
                </a:solidFill>
                <a:effectLst/>
                <a:uLnTx/>
                <a:uFillTx/>
                <a:latin typeface="Calibri"/>
                <a:ea typeface="+mn-ea"/>
                <a:cs typeface="+mn-cs"/>
              </a:rPr>
              <a:t>Oracle </a:t>
            </a:r>
            <a:r>
              <a:rPr kumimoji="0" lang="en-US" sz="1600" b="1" i="0" u="none" strike="noStrike" kern="1200" cap="none" spc="0" normalizeH="0" baseline="0" noProof="0" dirty="0" smtClean="0">
                <a:ln>
                  <a:noFill/>
                </a:ln>
                <a:solidFill>
                  <a:srgbClr val="FFFFFF"/>
                </a:solidFill>
                <a:effectLst/>
                <a:uLnTx/>
                <a:uFillTx/>
                <a:latin typeface="Calibri"/>
                <a:ea typeface="+mn-ea"/>
                <a:cs typeface="+mn-cs"/>
              </a:rPr>
              <a:t>Exadata Cloud Service</a:t>
            </a:r>
          </a:p>
          <a:p>
            <a:pPr marL="0" marR="0" lvl="0" indent="0" algn="ctr" defTabSz="914400" rtl="0" eaLnBrk="1" fontAlgn="auto" latinLnBrk="0" hangingPunct="1">
              <a:lnSpc>
                <a:spcPct val="100000"/>
              </a:lnSpc>
              <a:spcBef>
                <a:spcPts val="0"/>
              </a:spcBef>
              <a:spcAft>
                <a:spcPts val="0"/>
              </a:spcAft>
              <a:buClrTx/>
              <a:buSzTx/>
              <a:buFontTx/>
              <a:buNone/>
              <a:tabLst/>
              <a:defRPr sz="1600"/>
            </a:pPr>
            <a:endParaRPr kumimoji="0" lang="en-US" sz="800" b="1" i="0" u="none" strike="noStrike" kern="1200" cap="none" spc="0" normalizeH="0" baseline="0" noProof="0" dirty="0" smtClean="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sz="1600"/>
            </a:pPr>
            <a:r>
              <a:rPr kumimoji="0" lang="en-US" sz="1600" b="1" i="0" u="none" strike="noStrike" kern="1200" cap="none" spc="0" normalizeH="0" baseline="0" noProof="0" dirty="0" smtClean="0">
                <a:ln>
                  <a:noFill/>
                </a:ln>
                <a:solidFill>
                  <a:srgbClr val="FFFFFF"/>
                </a:solidFill>
                <a:effectLst/>
                <a:uLnTx/>
                <a:uFillTx/>
                <a:latin typeface="Calibri"/>
                <a:ea typeface="+mn-ea"/>
                <a:cs typeface="+mn-cs"/>
              </a:rPr>
              <a:t>Oracle Database</a:t>
            </a:r>
            <a:r>
              <a:rPr kumimoji="0" lang="en-US" sz="1600" b="1" i="0" u="none" strike="noStrike" kern="1200" cap="none" spc="0" normalizeH="0" baseline="0" noProof="0" dirty="0">
                <a:ln>
                  <a:noFill/>
                </a:ln>
                <a:solidFill>
                  <a:srgbClr val="FFFFFF"/>
                </a:solidFill>
                <a:effectLst/>
                <a:uLnTx/>
                <a:uFillTx/>
                <a:latin typeface="Calibri"/>
                <a:ea typeface="+mn-ea"/>
                <a:cs typeface="+mn-cs"/>
              </a:rPr>
              <a:t> </a:t>
            </a:r>
            <a:r>
              <a:rPr kumimoji="0" lang="en-US" sz="1600" b="1" i="0" u="none" strike="noStrike" kern="1200" cap="none" spc="0" normalizeH="0" baseline="0" noProof="0" dirty="0" smtClean="0">
                <a:ln>
                  <a:noFill/>
                </a:ln>
                <a:solidFill>
                  <a:srgbClr val="FFFFFF"/>
                </a:solidFill>
                <a:effectLst/>
                <a:uLnTx/>
                <a:uFillTx/>
                <a:latin typeface="Calibri"/>
                <a:ea typeface="+mn-ea"/>
                <a:cs typeface="+mn-cs"/>
              </a:rPr>
              <a:t>Cloud Service</a:t>
            </a:r>
          </a:p>
          <a:p>
            <a:pPr marL="0" marR="0" lvl="0" indent="0" algn="ctr" defTabSz="914400" rtl="0" eaLnBrk="1" fontAlgn="auto" latinLnBrk="0" hangingPunct="1">
              <a:lnSpc>
                <a:spcPct val="100000"/>
              </a:lnSpc>
              <a:spcBef>
                <a:spcPts val="0"/>
              </a:spcBef>
              <a:spcAft>
                <a:spcPts val="0"/>
              </a:spcAft>
              <a:buClrTx/>
              <a:buSzTx/>
              <a:buFontTx/>
              <a:buNone/>
              <a:tabLst/>
              <a:defRPr sz="1600"/>
            </a:pPr>
            <a:endParaRPr kumimoji="0" lang="en-US" sz="1050" b="1" i="0" u="none" strike="noStrike" kern="1200" cap="none" spc="0" normalizeH="0" baseline="0" noProof="0" dirty="0" smtClean="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sz="1600"/>
            </a:pPr>
            <a:r>
              <a:rPr kumimoji="0" lang="en-US" sz="1600" b="1" i="0" u="none" strike="noStrike" kern="1200" cap="none" spc="0" normalizeH="0" baseline="0" noProof="0" dirty="0" smtClean="0">
                <a:ln>
                  <a:noFill/>
                </a:ln>
                <a:solidFill>
                  <a:srgbClr val="FFFFFF"/>
                </a:solidFill>
                <a:effectLst/>
                <a:uLnTx/>
                <a:uFillTx/>
                <a:latin typeface="Calibri"/>
                <a:ea typeface="+mn-ea"/>
                <a:cs typeface="+mn-cs"/>
              </a:rPr>
              <a:t>Express Cloud Service</a:t>
            </a:r>
          </a:p>
          <a:p>
            <a:pPr marL="0" marR="0" lvl="0" indent="0" algn="ctr" defTabSz="914400" rtl="0" eaLnBrk="1" fontAlgn="auto" latinLnBrk="0" hangingPunct="1">
              <a:lnSpc>
                <a:spcPct val="100000"/>
              </a:lnSpc>
              <a:spcBef>
                <a:spcPts val="0"/>
              </a:spcBef>
              <a:spcAft>
                <a:spcPts val="0"/>
              </a:spcAft>
              <a:buClrTx/>
              <a:buSzTx/>
              <a:buFontTx/>
              <a:buNone/>
              <a:tabLst/>
              <a:defRPr sz="1600"/>
            </a:pPr>
            <a:endParaRPr kumimoji="0" lang="en-US" sz="1600" b="1" i="0" u="none" strike="noStrike" kern="1200" cap="none" spc="0" normalizeH="0" baseline="0" noProof="0" dirty="0">
              <a:ln>
                <a:noFill/>
              </a:ln>
              <a:solidFill>
                <a:srgbClr val="FFFFFF"/>
              </a:solidFill>
              <a:effectLst/>
              <a:uLnTx/>
              <a:uFillTx/>
              <a:latin typeface="Calibri"/>
              <a:ea typeface="+mn-ea"/>
              <a:cs typeface="+mn-cs"/>
            </a:endParaRPr>
          </a:p>
        </p:txBody>
      </p:sp>
      <p:sp>
        <p:nvSpPr>
          <p:cNvPr id="73" name="TextBox 72"/>
          <p:cNvSpPr txBox="1"/>
          <p:nvPr/>
        </p:nvSpPr>
        <p:spPr>
          <a:xfrm>
            <a:off x="3425037" y="1760494"/>
            <a:ext cx="3658916" cy="562884"/>
          </a:xfrm>
          <a:prstGeom prst="rect">
            <a:avLst/>
          </a:prstGeom>
          <a:noFill/>
          <a:ln>
            <a:solidFill>
              <a:schemeClr val="accent1"/>
            </a:solidFill>
          </a:ln>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Data </a:t>
            </a:r>
            <a:r>
              <a:rPr kumimoji="1" lang="en-US" altLang="ja-JP" sz="1800" b="1" i="0" u="none" strike="noStrike" kern="1200" cap="none" spc="0" normalizeH="0" baseline="0" noProof="0" dirty="0" smtClean="0">
                <a:ln>
                  <a:noFill/>
                </a:ln>
                <a:solidFill>
                  <a:srgbClr val="46575E"/>
                </a:solidFill>
                <a:effectLst/>
                <a:uLnTx/>
                <a:uFillTx/>
                <a:latin typeface="Calibri"/>
                <a:ea typeface="ＭＳ Ｐゴシック" panose="020B0600070205080204" pitchFamily="34" charset="-128"/>
                <a:cs typeface="Calibri"/>
              </a:rPr>
              <a:t>Warehouse Services</a:t>
            </a:r>
            <a:r>
              <a:rPr kumimoji="1" lang="en-US" altLang="ja-JP" sz="1200" b="0" i="0" u="none" strike="noStrike" kern="1200" cap="none" spc="0" normalizeH="0" baseline="0" noProof="0" dirty="0" smtClean="0">
                <a:ln>
                  <a:noFill/>
                </a:ln>
                <a:solidFill>
                  <a:srgbClr val="46575E"/>
                </a:solidFill>
                <a:effectLst/>
                <a:uLnTx/>
                <a:uFillTx/>
                <a:latin typeface="Calibri"/>
                <a:ea typeface="ＭＳ Ｐゴシック" panose="020B0600070205080204" pitchFamily="34" charset="-128"/>
                <a:cs typeface="Calibri"/>
              </a:rPr>
              <a: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46575E"/>
                </a:solidFill>
                <a:effectLst/>
                <a:uLnTx/>
                <a:uFillTx/>
                <a:latin typeface="Calibri"/>
                <a:ea typeface="ＭＳ Ｐゴシック" panose="020B0600070205080204" pitchFamily="34" charset="-128"/>
                <a:cs typeface="Calibri"/>
              </a:rPr>
              <a:t>(EDWs, </a:t>
            </a:r>
            <a:r>
              <a:rPr kumimoji="1" lang="en-US" altLang="ja-JP" sz="1200" b="0"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DW, </a:t>
            </a:r>
            <a:r>
              <a:rPr kumimoji="1" lang="en-US" altLang="ja-JP" sz="1200" b="0" i="0" u="none" strike="noStrike" kern="1200" cap="none" spc="0" normalizeH="0" baseline="0" noProof="0" dirty="0" smtClean="0">
                <a:ln>
                  <a:noFill/>
                </a:ln>
                <a:solidFill>
                  <a:srgbClr val="46575E"/>
                </a:solidFill>
                <a:effectLst/>
                <a:uLnTx/>
                <a:uFillTx/>
                <a:latin typeface="Calibri"/>
                <a:ea typeface="ＭＳ Ｐゴシック" panose="020B0600070205080204" pitchFamily="34" charset="-128"/>
                <a:cs typeface="Calibri"/>
              </a:rPr>
              <a:t>departmental marts and </a:t>
            </a:r>
            <a:r>
              <a:rPr kumimoji="1" lang="en-US" altLang="ja-JP" sz="1200" b="0"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rPr>
              <a:t>sandboxes)</a:t>
            </a:r>
          </a:p>
        </p:txBody>
      </p:sp>
      <p:sp>
        <p:nvSpPr>
          <p:cNvPr id="74" name="Rounded Rectangle 73"/>
          <p:cNvSpPr/>
          <p:nvPr/>
        </p:nvSpPr>
        <p:spPr>
          <a:xfrm>
            <a:off x="2817995" y="1601724"/>
            <a:ext cx="6585349" cy="3191771"/>
          </a:xfrm>
          <a:prstGeom prst="roundRect">
            <a:avLst>
              <a:gd name="adj" fmla="val 3944"/>
            </a:avLst>
          </a:prstGeom>
          <a:solidFill>
            <a:schemeClr val="bg2"/>
          </a:solidFill>
          <a:ln w="19050" cmpd="sng">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58595B"/>
                </a:solidFill>
                <a:effectLst/>
                <a:uLnTx/>
                <a:uFillTx/>
                <a:latin typeface="Calibri"/>
                <a:ea typeface="+mn-ea"/>
                <a:cs typeface="+mn-cs"/>
              </a:rPr>
              <a:t>Autonomous Data Warehouse Cloud</a:t>
            </a:r>
            <a:endParaRPr kumimoji="0" lang="en-US" sz="20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4" name="Group 76"/>
          <p:cNvGrpSpPr/>
          <p:nvPr/>
        </p:nvGrpSpPr>
        <p:grpSpPr>
          <a:xfrm>
            <a:off x="3179639" y="2498763"/>
            <a:ext cx="2286000" cy="1002648"/>
            <a:chOff x="6139144" y="1922778"/>
            <a:chExt cx="2286000" cy="1002648"/>
          </a:xfrm>
        </p:grpSpPr>
        <p:pic>
          <p:nvPicPr>
            <p:cNvPr id="79" name="Picture 7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5831" y="1922778"/>
              <a:ext cx="1009576" cy="625070"/>
            </a:xfrm>
            <a:prstGeom prst="rect">
              <a:avLst/>
            </a:prstGeom>
            <a:ln>
              <a:noFill/>
            </a:ln>
          </p:spPr>
        </p:pic>
        <p:sp>
          <p:nvSpPr>
            <p:cNvPr id="81" name="TextBox 80"/>
            <p:cNvSpPr txBox="1"/>
            <p:nvPr/>
          </p:nvSpPr>
          <p:spPr>
            <a:xfrm>
              <a:off x="6139144" y="2640601"/>
              <a:ext cx="2286000" cy="284825"/>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8595B"/>
                  </a:solidFill>
                  <a:effectLst/>
                  <a:uLnTx/>
                  <a:uFillTx/>
                  <a:latin typeface="Calibri"/>
                  <a:ea typeface="+mn-ea"/>
                  <a:cs typeface="+mn-cs"/>
                </a:rPr>
                <a:t>Service Console</a:t>
              </a:r>
            </a:p>
          </p:txBody>
        </p:sp>
      </p:grpSp>
      <p:sp>
        <p:nvSpPr>
          <p:cNvPr id="82" name="Rounded Rectangle 81"/>
          <p:cNvSpPr/>
          <p:nvPr/>
        </p:nvSpPr>
        <p:spPr>
          <a:xfrm>
            <a:off x="6411466" y="2146745"/>
            <a:ext cx="2754530" cy="1343636"/>
          </a:xfrm>
          <a:prstGeom prst="roundRect">
            <a:avLst>
              <a:gd name="adj" fmla="val 7215"/>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Calibri"/>
                <a:ea typeface="+mn-ea"/>
                <a:cs typeface="+mn-cs"/>
              </a:rPr>
              <a:t>Built-in Access Tools</a:t>
            </a: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grpSp>
        <p:nvGrpSpPr>
          <p:cNvPr id="5" name="Group 82"/>
          <p:cNvGrpSpPr/>
          <p:nvPr/>
        </p:nvGrpSpPr>
        <p:grpSpPr>
          <a:xfrm>
            <a:off x="6698752" y="2474457"/>
            <a:ext cx="2291138" cy="1039306"/>
            <a:chOff x="3470059" y="3499211"/>
            <a:chExt cx="2917820" cy="1276385"/>
          </a:xfrm>
        </p:grpSpPr>
        <p:pic>
          <p:nvPicPr>
            <p:cNvPr id="10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69083" y="3499211"/>
              <a:ext cx="1070717" cy="872471"/>
            </a:xfrm>
            <a:prstGeom prst="rect">
              <a:avLst/>
            </a:prstGeom>
            <a:noFill/>
            <a:ln w="9525">
              <a:noFill/>
              <a:miter lim="800000"/>
              <a:headEnd/>
              <a:tailEnd/>
            </a:ln>
          </p:spPr>
        </p:pic>
        <p:sp>
          <p:nvSpPr>
            <p:cNvPr id="106" name="TextBox 105"/>
            <p:cNvSpPr txBox="1"/>
            <p:nvPr/>
          </p:nvSpPr>
          <p:spPr>
            <a:xfrm>
              <a:off x="3470059" y="4446991"/>
              <a:ext cx="2917820" cy="328605"/>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58595B"/>
                  </a:solidFill>
                  <a:effectLst/>
                  <a:uLnTx/>
                  <a:uFillTx/>
                  <a:latin typeface="Calibri"/>
                  <a:ea typeface="+mn-ea"/>
                  <a:cs typeface="+mn-cs"/>
                </a:rPr>
                <a:t>Oracle Machine Learning</a:t>
              </a:r>
            </a:p>
          </p:txBody>
        </p:sp>
      </p:grpSp>
      <p:sp>
        <p:nvSpPr>
          <p:cNvPr id="119" name="Rounded Rectangle 118"/>
          <p:cNvSpPr/>
          <p:nvPr/>
        </p:nvSpPr>
        <p:spPr>
          <a:xfrm>
            <a:off x="3013297" y="2146745"/>
            <a:ext cx="2754530" cy="1343636"/>
          </a:xfrm>
          <a:prstGeom prst="roundRect">
            <a:avLst>
              <a:gd name="adj" fmla="val 7215"/>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Calibri"/>
                <a:ea typeface="+mn-ea"/>
                <a:cs typeface="+mn-cs"/>
              </a:rPr>
              <a:t>Service Management</a:t>
            </a: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20" name="TextBox 119"/>
          <p:cNvSpPr txBox="1"/>
          <p:nvPr/>
        </p:nvSpPr>
        <p:spPr>
          <a:xfrm>
            <a:off x="4511009" y="4413440"/>
            <a:ext cx="3078077" cy="383514"/>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Autonomous Database Cloud</a:t>
            </a:r>
          </a:p>
        </p:txBody>
      </p:sp>
      <p:sp>
        <p:nvSpPr>
          <p:cNvPr id="151" name="Rounded Rectangle 150"/>
          <p:cNvSpPr/>
          <p:nvPr/>
        </p:nvSpPr>
        <p:spPr>
          <a:xfrm>
            <a:off x="576184" y="2085567"/>
            <a:ext cx="1494694" cy="1038265"/>
          </a:xfrm>
          <a:prstGeom prst="roundRect">
            <a:avLst>
              <a:gd name="adj" fmla="val 11111"/>
            </a:avLst>
          </a:prstGeom>
          <a:solidFill>
            <a:schemeClr val="accent2">
              <a:lumMod val="60000"/>
              <a:lumOff val="40000"/>
            </a:schemeClr>
          </a:solidFill>
          <a:ln w="19050">
            <a:solidFill>
              <a:schemeClr val="accent1"/>
            </a:solidFill>
            <a:miter lim="800000"/>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8" name="Group 151"/>
          <p:cNvGrpSpPr/>
          <p:nvPr/>
        </p:nvGrpSpPr>
        <p:grpSpPr>
          <a:xfrm>
            <a:off x="539678" y="2085568"/>
            <a:ext cx="1567706" cy="957124"/>
            <a:chOff x="176372" y="1889188"/>
            <a:chExt cx="2286000" cy="1414471"/>
          </a:xfrm>
        </p:grpSpPr>
        <p:pic>
          <p:nvPicPr>
            <p:cNvPr id="154" name="Picture 1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3162" y="1889188"/>
              <a:ext cx="1112419" cy="1112419"/>
            </a:xfrm>
            <a:prstGeom prst="rect">
              <a:avLst/>
            </a:prstGeom>
          </p:spPr>
        </p:pic>
        <p:sp>
          <p:nvSpPr>
            <p:cNvPr id="155" name="TextBox 154"/>
            <p:cNvSpPr txBox="1"/>
            <p:nvPr/>
          </p:nvSpPr>
          <p:spPr>
            <a:xfrm>
              <a:off x="176372" y="3018834"/>
              <a:ext cx="2286000" cy="284825"/>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58595B"/>
                  </a:solidFill>
                  <a:effectLst/>
                  <a:uLnTx/>
                  <a:uFillTx/>
                  <a:latin typeface="Calibri"/>
                  <a:ea typeface="+mn-ea"/>
                  <a:cs typeface="+mn-cs"/>
                </a:rPr>
                <a:t>Oracle SQL Developer</a:t>
              </a:r>
            </a:p>
          </p:txBody>
        </p:sp>
      </p:grpSp>
      <p:sp>
        <p:nvSpPr>
          <p:cNvPr id="153" name="TextBox 152"/>
          <p:cNvSpPr txBox="1"/>
          <p:nvPr/>
        </p:nvSpPr>
        <p:spPr>
          <a:xfrm>
            <a:off x="395141" y="1573319"/>
            <a:ext cx="1675737" cy="221212"/>
          </a:xfrm>
          <a:prstGeom prst="rect">
            <a:avLst/>
          </a:prstGeom>
          <a:noFill/>
          <a:scene3d>
            <a:camera prst="orthographicFront">
              <a:rot lat="0" lon="0" rev="0"/>
            </a:camera>
            <a:lightRig rig="threePt" dir="t"/>
          </a:scene3d>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46575E"/>
                </a:solidFill>
                <a:effectLst/>
                <a:uLnTx/>
                <a:uFillTx/>
                <a:latin typeface="Calibri"/>
                <a:ea typeface="ＭＳ Ｐゴシック" panose="020B0600070205080204" pitchFamily="34" charset="-128"/>
                <a:cs typeface="Calibri"/>
              </a:rPr>
              <a:t>Developer </a:t>
            </a:r>
          </a:p>
          <a:p>
            <a:pPr marL="0" marR="0" lvl="0" indent="0" algn="r" defTabSz="914400" rtl="0" eaLnBrk="1" fontAlgn="auto" latinLnBrk="0" hangingPunct="1">
              <a:lnSpc>
                <a:spcPct val="9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46575E"/>
                </a:solidFill>
                <a:effectLst/>
                <a:uLnTx/>
                <a:uFillTx/>
                <a:latin typeface="Calibri"/>
                <a:ea typeface="ＭＳ Ｐゴシック" panose="020B0600070205080204" pitchFamily="34" charset="-128"/>
                <a:cs typeface="Calibri"/>
              </a:rPr>
              <a:t>Tools</a:t>
            </a:r>
            <a:endParaRPr kumimoji="1" lang="en-US" altLang="ja-JP" sz="14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endParaRPr>
          </a:p>
        </p:txBody>
      </p:sp>
      <p:cxnSp>
        <p:nvCxnSpPr>
          <p:cNvPr id="150" name="Straight Connector 149"/>
          <p:cNvCxnSpPr/>
          <p:nvPr/>
        </p:nvCxnSpPr>
        <p:spPr>
          <a:xfrm>
            <a:off x="2095286" y="2564130"/>
            <a:ext cx="692934" cy="0"/>
          </a:xfrm>
          <a:prstGeom prst="line">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156" name="Rounded Rectangle 155"/>
          <p:cNvSpPr/>
          <p:nvPr/>
        </p:nvSpPr>
        <p:spPr>
          <a:xfrm>
            <a:off x="2795767" y="4939977"/>
            <a:ext cx="4006030" cy="545193"/>
          </a:xfrm>
          <a:prstGeom prst="roundRect">
            <a:avLst>
              <a:gd name="adj" fmla="val 11111"/>
            </a:avLst>
          </a:prstGeom>
          <a:solidFill>
            <a:schemeClr val="tx2">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8595B"/>
                </a:solidFill>
                <a:effectLst/>
                <a:uLnTx/>
                <a:uFillTx/>
                <a:latin typeface="Calibri"/>
                <a:ea typeface="+mn-ea"/>
                <a:cs typeface="+mn-cs"/>
              </a:rPr>
              <a:t>Oracle Object Storage Cloud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8595B"/>
                </a:solidFill>
                <a:effectLst/>
                <a:uLnTx/>
                <a:uFillTx/>
                <a:latin typeface="Calibri"/>
                <a:ea typeface="+mn-ea"/>
                <a:cs typeface="+mn-cs"/>
              </a:rPr>
              <a:t>Flat Files and Staging</a:t>
            </a:r>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60" name="TextBox 159"/>
          <p:cNvSpPr txBox="1"/>
          <p:nvPr/>
        </p:nvSpPr>
        <p:spPr>
          <a:xfrm>
            <a:off x="403817" y="3577151"/>
            <a:ext cx="1675737" cy="221212"/>
          </a:xfrm>
          <a:prstGeom prst="rect">
            <a:avLst/>
          </a:prstGeom>
          <a:noFill/>
          <a:scene3d>
            <a:camera prst="orthographicFront">
              <a:rot lat="0" lon="0" rev="0"/>
            </a:camera>
            <a:lightRig rig="threePt" dir="t"/>
          </a:scene3d>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46575E"/>
                </a:solidFill>
                <a:effectLst/>
                <a:uLnTx/>
                <a:uFillTx/>
                <a:latin typeface="Calibri"/>
                <a:ea typeface="ＭＳ Ｐゴシック" panose="020B0600070205080204" pitchFamily="34" charset="-128"/>
                <a:cs typeface="Calibri"/>
              </a:rPr>
              <a:t>Data </a:t>
            </a:r>
            <a:br>
              <a:rPr kumimoji="1" lang="en-US" altLang="ja-JP" sz="1400" b="1" i="0" u="none" strike="noStrike" kern="1200" cap="none" spc="0" normalizeH="0" baseline="0" noProof="0" dirty="0" smtClean="0">
                <a:ln>
                  <a:noFill/>
                </a:ln>
                <a:solidFill>
                  <a:srgbClr val="46575E"/>
                </a:solidFill>
                <a:effectLst/>
                <a:uLnTx/>
                <a:uFillTx/>
                <a:latin typeface="Calibri"/>
                <a:ea typeface="ＭＳ Ｐゴシック" panose="020B0600070205080204" pitchFamily="34" charset="-128"/>
                <a:cs typeface="Calibri"/>
              </a:rPr>
            </a:br>
            <a:r>
              <a:rPr kumimoji="1" lang="en-US" altLang="ja-JP" sz="1400" b="1" i="0" u="none" strike="noStrike" kern="1200" cap="none" spc="0" normalizeH="0" baseline="0" noProof="0" dirty="0" smtClean="0">
                <a:ln>
                  <a:noFill/>
                </a:ln>
                <a:solidFill>
                  <a:srgbClr val="46575E"/>
                </a:solidFill>
                <a:effectLst/>
                <a:uLnTx/>
                <a:uFillTx/>
                <a:latin typeface="Calibri"/>
                <a:ea typeface="ＭＳ Ｐゴシック" panose="020B0600070205080204" pitchFamily="34" charset="-128"/>
                <a:cs typeface="Calibri"/>
              </a:rPr>
              <a:t>Integration</a:t>
            </a:r>
          </a:p>
          <a:p>
            <a:pPr marL="0" marR="0" lvl="0" indent="0" algn="r" defTabSz="914400" rtl="0" eaLnBrk="1" fontAlgn="auto" latinLnBrk="0" hangingPunct="1">
              <a:lnSpc>
                <a:spcPct val="9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46575E"/>
                </a:solidFill>
                <a:effectLst/>
                <a:uLnTx/>
                <a:uFillTx/>
                <a:latin typeface="Calibri"/>
                <a:ea typeface="ＭＳ Ｐゴシック" panose="020B0600070205080204" pitchFamily="34" charset="-128"/>
                <a:cs typeface="Calibri"/>
              </a:rPr>
              <a:t>Services</a:t>
            </a:r>
            <a:endParaRPr kumimoji="1" lang="en-US" altLang="ja-JP" sz="14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endParaRPr>
          </a:p>
        </p:txBody>
      </p:sp>
      <p:grpSp>
        <p:nvGrpSpPr>
          <p:cNvPr id="9" name="Group 160"/>
          <p:cNvGrpSpPr/>
          <p:nvPr/>
        </p:nvGrpSpPr>
        <p:grpSpPr>
          <a:xfrm>
            <a:off x="601795" y="4183727"/>
            <a:ext cx="1472386" cy="530738"/>
            <a:chOff x="5125566" y="6692983"/>
            <a:chExt cx="3700357" cy="914400"/>
          </a:xfrm>
          <a:scene3d>
            <a:camera prst="orthographicFront">
              <a:rot lat="0" lon="0" rev="0"/>
            </a:camera>
            <a:lightRig rig="threePt" dir="t"/>
          </a:scene3d>
        </p:grpSpPr>
        <p:sp>
          <p:nvSpPr>
            <p:cNvPr id="168" name="Rounded Rectangle 167"/>
            <p:cNvSpPr/>
            <p:nvPr/>
          </p:nvSpPr>
          <p:spPr>
            <a:xfrm>
              <a:off x="5125566" y="6692983"/>
              <a:ext cx="3700357" cy="914400"/>
            </a:xfrm>
            <a:prstGeom prst="roundRect">
              <a:avLst>
                <a:gd name="adj" fmla="val 11111"/>
              </a:avLst>
            </a:prstGeom>
            <a:solidFill>
              <a:schemeClr val="bg2">
                <a:lumMod val="9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69" name="Shape 501"/>
            <p:cNvSpPr/>
            <p:nvPr/>
          </p:nvSpPr>
          <p:spPr>
            <a:xfrm>
              <a:off x="5220813" y="6844707"/>
              <a:ext cx="3509720" cy="5832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100" b="1" i="0" u="none" strike="noStrike" kern="1200" cap="none" spc="0" normalizeH="0" baseline="0" noProof="0" dirty="0" smtClean="0">
                  <a:ln>
                    <a:noFill/>
                  </a:ln>
                  <a:solidFill>
                    <a:srgbClr val="58595B"/>
                  </a:solidFill>
                  <a:effectLst/>
                  <a:uLnTx/>
                  <a:uFillTx/>
                  <a:latin typeface="Calibri"/>
                  <a:ea typeface="+mn-ea"/>
                  <a:cs typeface="+mn-cs"/>
                </a:rPr>
                <a:t>Oracle Data Integration Platform Cloud</a:t>
              </a:r>
              <a:endParaRPr kumimoji="0" sz="1100" b="1"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0" name="Group 161"/>
          <p:cNvGrpSpPr/>
          <p:nvPr/>
        </p:nvGrpSpPr>
        <p:grpSpPr>
          <a:xfrm>
            <a:off x="591438" y="4846532"/>
            <a:ext cx="1472386" cy="530738"/>
            <a:chOff x="5125566" y="6692983"/>
            <a:chExt cx="3700357" cy="914400"/>
          </a:xfrm>
          <a:noFill/>
          <a:scene3d>
            <a:camera prst="orthographicFront">
              <a:rot lat="0" lon="0" rev="0"/>
            </a:camera>
            <a:lightRig rig="threePt" dir="t"/>
          </a:scene3d>
        </p:grpSpPr>
        <p:sp>
          <p:nvSpPr>
            <p:cNvPr id="166" name="Rounded Rectangle 165"/>
            <p:cNvSpPr/>
            <p:nvPr/>
          </p:nvSpPr>
          <p:spPr>
            <a:xfrm>
              <a:off x="5125566" y="6692983"/>
              <a:ext cx="3700357" cy="914400"/>
            </a:xfrm>
            <a:prstGeom prst="roundRect">
              <a:avLst>
                <a:gd name="adj" fmla="val 11111"/>
              </a:avLst>
            </a:prstGeom>
            <a:solidFill>
              <a:schemeClr val="bg2">
                <a:lumMod val="9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67" name="Shape 501"/>
            <p:cNvSpPr/>
            <p:nvPr/>
          </p:nvSpPr>
          <p:spPr>
            <a:xfrm>
              <a:off x="5212160" y="6865694"/>
              <a:ext cx="3575018" cy="583289"/>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100" b="1" i="0" u="none" strike="noStrike" kern="1200" cap="none" spc="0" normalizeH="0" baseline="0" noProof="0" dirty="0">
                  <a:ln>
                    <a:noFill/>
                  </a:ln>
                  <a:solidFill>
                    <a:srgbClr val="58595B"/>
                  </a:solidFill>
                  <a:effectLst/>
                  <a:uLnTx/>
                  <a:uFillTx/>
                  <a:latin typeface="Calibri"/>
                  <a:ea typeface="+mn-ea"/>
                  <a:cs typeface="+mn-cs"/>
                </a:rPr>
                <a:t>3</a:t>
              </a:r>
              <a:r>
                <a:rPr kumimoji="0" lang="en-US" sz="1100" b="1" i="0" u="none" strike="noStrike" kern="1200" cap="none" spc="0" normalizeH="0" baseline="30000" noProof="0" dirty="0" smtClean="0">
                  <a:ln>
                    <a:noFill/>
                  </a:ln>
                  <a:solidFill>
                    <a:srgbClr val="58595B"/>
                  </a:solidFill>
                  <a:effectLst/>
                  <a:uLnTx/>
                  <a:uFillTx/>
                  <a:latin typeface="Calibri"/>
                  <a:ea typeface="+mn-ea"/>
                  <a:cs typeface="+mn-cs"/>
                </a:rPr>
                <a:t>rd</a:t>
              </a:r>
              <a:r>
                <a:rPr kumimoji="0" lang="en-US" sz="1100" b="1" i="0" u="none" strike="noStrike" kern="1200" cap="none" spc="0" normalizeH="0" baseline="0" noProof="0" dirty="0" smtClean="0">
                  <a:ln>
                    <a:noFill/>
                  </a:ln>
                  <a:solidFill>
                    <a:srgbClr val="58595B"/>
                  </a:solidFill>
                  <a:effectLst/>
                  <a:uLnTx/>
                  <a:uFillTx/>
                  <a:latin typeface="Calibri"/>
                  <a:ea typeface="+mn-ea"/>
                  <a:cs typeface="+mn-cs"/>
                </a:rPr>
                <a:t> Party DI on </a:t>
              </a:r>
            </a:p>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100" b="1" i="0" u="none" strike="noStrike" kern="1200" cap="none" spc="0" normalizeH="0" baseline="0" noProof="0" dirty="0" smtClean="0">
                  <a:ln>
                    <a:noFill/>
                  </a:ln>
                  <a:solidFill>
                    <a:srgbClr val="58595B"/>
                  </a:solidFill>
                  <a:effectLst/>
                  <a:uLnTx/>
                  <a:uFillTx/>
                  <a:latin typeface="Calibri"/>
                  <a:ea typeface="+mn-ea"/>
                  <a:cs typeface="+mn-cs"/>
                </a:rPr>
                <a:t>Oracle Cloud Compute</a:t>
              </a:r>
              <a:endParaRPr kumimoji="0" sz="1100" b="1"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11" name="Group 162"/>
          <p:cNvGrpSpPr/>
          <p:nvPr/>
        </p:nvGrpSpPr>
        <p:grpSpPr>
          <a:xfrm>
            <a:off x="553713" y="5528197"/>
            <a:ext cx="1526489" cy="530738"/>
            <a:chOff x="5125566" y="6692983"/>
            <a:chExt cx="3700357" cy="914400"/>
          </a:xfrm>
          <a:noFill/>
          <a:scene3d>
            <a:camera prst="orthographicFront">
              <a:rot lat="0" lon="0" rev="0"/>
            </a:camera>
            <a:lightRig rig="threePt" dir="t"/>
          </a:scene3d>
        </p:grpSpPr>
        <p:sp>
          <p:nvSpPr>
            <p:cNvPr id="164" name="Rounded Rectangle 163"/>
            <p:cNvSpPr/>
            <p:nvPr/>
          </p:nvSpPr>
          <p:spPr>
            <a:xfrm>
              <a:off x="5125566" y="6692983"/>
              <a:ext cx="3700357" cy="914400"/>
            </a:xfrm>
            <a:prstGeom prst="roundRect">
              <a:avLst>
                <a:gd name="adj" fmla="val 11111"/>
              </a:avLst>
            </a:prstGeom>
            <a:solidFill>
              <a:schemeClr val="bg2">
                <a:lumMod val="9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65" name="Shape 501"/>
            <p:cNvSpPr/>
            <p:nvPr/>
          </p:nvSpPr>
          <p:spPr>
            <a:xfrm>
              <a:off x="5212162" y="6865694"/>
              <a:ext cx="3575019" cy="583289"/>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100" b="1" i="0" u="none" strike="noStrike" kern="1200" cap="none" spc="0" normalizeH="0" baseline="0" noProof="0" dirty="0">
                  <a:ln>
                    <a:noFill/>
                  </a:ln>
                  <a:solidFill>
                    <a:srgbClr val="58595B"/>
                  </a:solidFill>
                  <a:effectLst/>
                  <a:uLnTx/>
                  <a:uFillTx/>
                  <a:latin typeface="Calibri"/>
                  <a:ea typeface="+mn-ea"/>
                  <a:cs typeface="+mn-cs"/>
                </a:rPr>
                <a:t>3</a:t>
              </a:r>
              <a:r>
                <a:rPr kumimoji="0" lang="en-US" sz="1100" b="1" i="0" u="none" strike="noStrike" kern="1200" cap="none" spc="0" normalizeH="0" baseline="30000" noProof="0" dirty="0" smtClean="0">
                  <a:ln>
                    <a:noFill/>
                  </a:ln>
                  <a:solidFill>
                    <a:srgbClr val="58595B"/>
                  </a:solidFill>
                  <a:effectLst/>
                  <a:uLnTx/>
                  <a:uFillTx/>
                  <a:latin typeface="Calibri"/>
                  <a:ea typeface="+mn-ea"/>
                  <a:cs typeface="+mn-cs"/>
                </a:rPr>
                <a:t>rd</a:t>
              </a:r>
              <a:r>
                <a:rPr kumimoji="0" lang="en-US" sz="1100" b="1" i="0" u="none" strike="noStrike" kern="1200" cap="none" spc="0" normalizeH="0" baseline="0" noProof="0" dirty="0" smtClean="0">
                  <a:ln>
                    <a:noFill/>
                  </a:ln>
                  <a:solidFill>
                    <a:srgbClr val="58595B"/>
                  </a:solidFill>
                  <a:effectLst/>
                  <a:uLnTx/>
                  <a:uFillTx/>
                  <a:latin typeface="Calibri"/>
                  <a:ea typeface="+mn-ea"/>
                  <a:cs typeface="+mn-cs"/>
                </a:rPr>
                <a:t> Party DI </a:t>
              </a:r>
            </a:p>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100" b="1" i="0" u="none" strike="noStrike" kern="1200" cap="none" spc="0" normalizeH="0" baseline="0" noProof="0" dirty="0" smtClean="0">
                  <a:ln>
                    <a:noFill/>
                  </a:ln>
                  <a:solidFill>
                    <a:srgbClr val="58595B"/>
                  </a:solidFill>
                  <a:effectLst/>
                  <a:uLnTx/>
                  <a:uFillTx/>
                  <a:latin typeface="Calibri"/>
                  <a:ea typeface="+mn-ea"/>
                  <a:cs typeface="+mn-cs"/>
                </a:rPr>
                <a:t>On-premises </a:t>
              </a:r>
            </a:p>
          </p:txBody>
        </p:sp>
      </p:grpSp>
      <p:cxnSp>
        <p:nvCxnSpPr>
          <p:cNvPr id="170" name="Elbow Connector 169"/>
          <p:cNvCxnSpPr/>
          <p:nvPr/>
        </p:nvCxnSpPr>
        <p:spPr>
          <a:xfrm flipV="1">
            <a:off x="2074742" y="4463984"/>
            <a:ext cx="728354" cy="676086"/>
          </a:xfrm>
          <a:prstGeom prst="bentConnector3">
            <a:avLst>
              <a:gd name="adj1" fmla="val 50000"/>
            </a:avLst>
          </a:prstGeom>
          <a:ln w="19050">
            <a:solidFill>
              <a:schemeClr val="accent2">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172" name="Freeform 171"/>
          <p:cNvSpPr>
            <a:spLocks noChangeAspect="1" noChangeArrowheads="1"/>
          </p:cNvSpPr>
          <p:nvPr/>
        </p:nvSpPr>
        <p:spPr bwMode="auto">
          <a:xfrm>
            <a:off x="9670602" y="1579922"/>
            <a:ext cx="421929" cy="320040"/>
          </a:xfrm>
          <a:custGeom>
            <a:avLst/>
            <a:gdLst>
              <a:gd name="T0" fmla="*/ 695 w 2975"/>
              <a:gd name="T1" fmla="*/ 647 h 2258"/>
              <a:gd name="T2" fmla="*/ 185 w 2975"/>
              <a:gd name="T3" fmla="*/ 647 h 2258"/>
              <a:gd name="T4" fmla="*/ 185 w 2975"/>
              <a:gd name="T5" fmla="*/ 555 h 2258"/>
              <a:gd name="T6" fmla="*/ 695 w 2975"/>
              <a:gd name="T7" fmla="*/ 555 h 2258"/>
              <a:gd name="T8" fmla="*/ 695 w 2975"/>
              <a:gd name="T9" fmla="*/ 647 h 2258"/>
              <a:gd name="T10" fmla="*/ 602 w 2975"/>
              <a:gd name="T11" fmla="*/ 833 h 2258"/>
              <a:gd name="T12" fmla="*/ 185 w 2975"/>
              <a:gd name="T13" fmla="*/ 833 h 2258"/>
              <a:gd name="T14" fmla="*/ 185 w 2975"/>
              <a:gd name="T15" fmla="*/ 740 h 2258"/>
              <a:gd name="T16" fmla="*/ 602 w 2975"/>
              <a:gd name="T17" fmla="*/ 740 h 2258"/>
              <a:gd name="T18" fmla="*/ 602 w 2975"/>
              <a:gd name="T19" fmla="*/ 833 h 2258"/>
              <a:gd name="T20" fmla="*/ 938 w 2975"/>
              <a:gd name="T21" fmla="*/ 1562 h 2258"/>
              <a:gd name="T22" fmla="*/ 1030 w 2975"/>
              <a:gd name="T23" fmla="*/ 1412 h 2258"/>
              <a:gd name="T24" fmla="*/ 926 w 2975"/>
              <a:gd name="T25" fmla="*/ 1319 h 2258"/>
              <a:gd name="T26" fmla="*/ 741 w 2975"/>
              <a:gd name="T27" fmla="*/ 1029 h 2258"/>
              <a:gd name="T28" fmla="*/ 672 w 2975"/>
              <a:gd name="T29" fmla="*/ 995 h 2258"/>
              <a:gd name="T30" fmla="*/ 185 w 2975"/>
              <a:gd name="T31" fmla="*/ 1331 h 2258"/>
              <a:gd name="T32" fmla="*/ 185 w 2975"/>
              <a:gd name="T33" fmla="*/ 1597 h 2258"/>
              <a:gd name="T34" fmla="*/ 672 w 2975"/>
              <a:gd name="T35" fmla="*/ 1412 h 2258"/>
              <a:gd name="T36" fmla="*/ 938 w 2975"/>
              <a:gd name="T37" fmla="*/ 1562 h 2258"/>
              <a:gd name="T38" fmla="*/ 93 w 2975"/>
              <a:gd name="T39" fmla="*/ 578 h 2258"/>
              <a:gd name="T40" fmla="*/ 0 w 2975"/>
              <a:gd name="T41" fmla="*/ 578 h 2258"/>
              <a:gd name="T42" fmla="*/ 0 w 2975"/>
              <a:gd name="T43" fmla="*/ 2060 h 2258"/>
              <a:gd name="T44" fmla="*/ 1991 w 2975"/>
              <a:gd name="T45" fmla="*/ 2060 h 2258"/>
              <a:gd name="T46" fmla="*/ 1991 w 2975"/>
              <a:gd name="T47" fmla="*/ 1967 h 2258"/>
              <a:gd name="T48" fmla="*/ 93 w 2975"/>
              <a:gd name="T49" fmla="*/ 1967 h 2258"/>
              <a:gd name="T50" fmla="*/ 93 w 2975"/>
              <a:gd name="T51" fmla="*/ 578 h 2258"/>
              <a:gd name="T52" fmla="*/ 1482 w 2975"/>
              <a:gd name="T53" fmla="*/ 1551 h 2258"/>
              <a:gd name="T54" fmla="*/ 1088 w 2975"/>
              <a:gd name="T55" fmla="*/ 1446 h 2258"/>
              <a:gd name="T56" fmla="*/ 961 w 2975"/>
              <a:gd name="T57" fmla="*/ 1643 h 2258"/>
              <a:gd name="T58" fmla="*/ 672 w 2975"/>
              <a:gd name="T59" fmla="*/ 1481 h 2258"/>
              <a:gd name="T60" fmla="*/ 185 w 2975"/>
              <a:gd name="T61" fmla="*/ 1666 h 2258"/>
              <a:gd name="T62" fmla="*/ 185 w 2975"/>
              <a:gd name="T63" fmla="*/ 1875 h 2258"/>
              <a:gd name="T64" fmla="*/ 1991 w 2975"/>
              <a:gd name="T65" fmla="*/ 1875 h 2258"/>
              <a:gd name="T66" fmla="*/ 1991 w 2975"/>
              <a:gd name="T67" fmla="*/ 1539 h 2258"/>
              <a:gd name="T68" fmla="*/ 1887 w 2975"/>
              <a:gd name="T69" fmla="*/ 1435 h 2258"/>
              <a:gd name="T70" fmla="*/ 1482 w 2975"/>
              <a:gd name="T71" fmla="*/ 1551 h 2258"/>
              <a:gd name="T72" fmla="*/ 2916 w 2975"/>
              <a:gd name="T73" fmla="*/ 1944 h 2258"/>
              <a:gd name="T74" fmla="*/ 2338 w 2975"/>
              <a:gd name="T75" fmla="*/ 1412 h 2258"/>
              <a:gd name="T76" fmla="*/ 2245 w 2975"/>
              <a:gd name="T77" fmla="*/ 1400 h 2258"/>
              <a:gd name="T78" fmla="*/ 2038 w 2975"/>
              <a:gd name="T79" fmla="*/ 1180 h 2258"/>
              <a:gd name="T80" fmla="*/ 1968 w 2975"/>
              <a:gd name="T81" fmla="*/ 277 h 2258"/>
              <a:gd name="T82" fmla="*/ 996 w 2975"/>
              <a:gd name="T83" fmla="*/ 277 h 2258"/>
              <a:gd name="T84" fmla="*/ 996 w 2975"/>
              <a:gd name="T85" fmla="*/ 1249 h 2258"/>
              <a:gd name="T86" fmla="*/ 1899 w 2975"/>
              <a:gd name="T87" fmla="*/ 1319 h 2258"/>
              <a:gd name="T88" fmla="*/ 2119 w 2975"/>
              <a:gd name="T89" fmla="*/ 1527 h 2258"/>
              <a:gd name="T90" fmla="*/ 2130 w 2975"/>
              <a:gd name="T91" fmla="*/ 1620 h 2258"/>
              <a:gd name="T92" fmla="*/ 2662 w 2975"/>
              <a:gd name="T93" fmla="*/ 2199 h 2258"/>
              <a:gd name="T94" fmla="*/ 2859 w 2975"/>
              <a:gd name="T95" fmla="*/ 2199 h 2258"/>
              <a:gd name="T96" fmla="*/ 2916 w 2975"/>
              <a:gd name="T97" fmla="*/ 2141 h 2258"/>
              <a:gd name="T98" fmla="*/ 2916 w 2975"/>
              <a:gd name="T99" fmla="*/ 1944 h 2258"/>
              <a:gd name="T100" fmla="*/ 1088 w 2975"/>
              <a:gd name="T101" fmla="*/ 370 h 2258"/>
              <a:gd name="T102" fmla="*/ 1876 w 2975"/>
              <a:gd name="T103" fmla="*/ 370 h 2258"/>
              <a:gd name="T104" fmla="*/ 2003 w 2975"/>
              <a:gd name="T105" fmla="*/ 578 h 2258"/>
              <a:gd name="T106" fmla="*/ 1493 w 2975"/>
              <a:gd name="T107" fmla="*/ 925 h 2258"/>
              <a:gd name="T108" fmla="*/ 1042 w 2975"/>
              <a:gd name="T109" fmla="*/ 427 h 2258"/>
              <a:gd name="T110" fmla="*/ 1088 w 2975"/>
              <a:gd name="T111" fmla="*/ 370 h 2258"/>
              <a:gd name="T112" fmla="*/ 1876 w 2975"/>
              <a:gd name="T113" fmla="*/ 1157 h 2258"/>
              <a:gd name="T114" fmla="*/ 1088 w 2975"/>
              <a:gd name="T115" fmla="*/ 1157 h 2258"/>
              <a:gd name="T116" fmla="*/ 972 w 2975"/>
              <a:gd name="T117" fmla="*/ 555 h 2258"/>
              <a:gd name="T118" fmla="*/ 1470 w 2975"/>
              <a:gd name="T119" fmla="*/ 1111 h 2258"/>
              <a:gd name="T120" fmla="*/ 2038 w 2975"/>
              <a:gd name="T121" fmla="*/ 717 h 2258"/>
              <a:gd name="T122" fmla="*/ 1876 w 2975"/>
              <a:gd name="T123" fmla="*/ 1157 h 2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5" h="2258">
                <a:moveTo>
                  <a:pt x="695" y="647"/>
                </a:moveTo>
                <a:lnTo>
                  <a:pt x="185" y="647"/>
                </a:lnTo>
                <a:lnTo>
                  <a:pt x="185" y="555"/>
                </a:lnTo>
                <a:lnTo>
                  <a:pt x="695" y="555"/>
                </a:lnTo>
                <a:lnTo>
                  <a:pt x="695" y="647"/>
                </a:lnTo>
                <a:close/>
                <a:moveTo>
                  <a:pt x="602" y="833"/>
                </a:moveTo>
                <a:lnTo>
                  <a:pt x="185" y="833"/>
                </a:lnTo>
                <a:lnTo>
                  <a:pt x="185" y="740"/>
                </a:lnTo>
                <a:lnTo>
                  <a:pt x="602" y="740"/>
                </a:lnTo>
                <a:lnTo>
                  <a:pt x="602" y="833"/>
                </a:lnTo>
                <a:close/>
                <a:moveTo>
                  <a:pt x="938" y="1562"/>
                </a:moveTo>
                <a:lnTo>
                  <a:pt x="1030" y="1412"/>
                </a:lnTo>
                <a:cubicBezTo>
                  <a:pt x="996" y="1388"/>
                  <a:pt x="961" y="1354"/>
                  <a:pt x="926" y="1319"/>
                </a:cubicBezTo>
                <a:cubicBezTo>
                  <a:pt x="845" y="1238"/>
                  <a:pt x="776" y="1134"/>
                  <a:pt x="741" y="1029"/>
                </a:cubicBezTo>
                <a:lnTo>
                  <a:pt x="672" y="995"/>
                </a:lnTo>
                <a:lnTo>
                  <a:pt x="185" y="1331"/>
                </a:lnTo>
                <a:lnTo>
                  <a:pt x="185" y="1597"/>
                </a:lnTo>
                <a:lnTo>
                  <a:pt x="672" y="1412"/>
                </a:lnTo>
                <a:lnTo>
                  <a:pt x="938" y="1562"/>
                </a:lnTo>
                <a:close/>
                <a:moveTo>
                  <a:pt x="93" y="578"/>
                </a:moveTo>
                <a:cubicBezTo>
                  <a:pt x="0" y="578"/>
                  <a:pt x="31" y="578"/>
                  <a:pt x="0" y="578"/>
                </a:cubicBezTo>
                <a:lnTo>
                  <a:pt x="0" y="2060"/>
                </a:lnTo>
                <a:lnTo>
                  <a:pt x="1991" y="2060"/>
                </a:lnTo>
                <a:cubicBezTo>
                  <a:pt x="1991" y="1967"/>
                  <a:pt x="1991" y="1998"/>
                  <a:pt x="1991" y="1967"/>
                </a:cubicBezTo>
                <a:lnTo>
                  <a:pt x="93" y="1967"/>
                </a:lnTo>
                <a:lnTo>
                  <a:pt x="93" y="578"/>
                </a:lnTo>
                <a:close/>
                <a:moveTo>
                  <a:pt x="1482" y="1551"/>
                </a:moveTo>
                <a:cubicBezTo>
                  <a:pt x="1343" y="1551"/>
                  <a:pt x="1204" y="1516"/>
                  <a:pt x="1088" y="1446"/>
                </a:cubicBezTo>
                <a:lnTo>
                  <a:pt x="961" y="1643"/>
                </a:lnTo>
                <a:lnTo>
                  <a:pt x="672" y="1481"/>
                </a:lnTo>
                <a:lnTo>
                  <a:pt x="185" y="1666"/>
                </a:lnTo>
                <a:lnTo>
                  <a:pt x="185" y="1875"/>
                </a:lnTo>
                <a:lnTo>
                  <a:pt x="1991" y="1875"/>
                </a:lnTo>
                <a:lnTo>
                  <a:pt x="1991" y="1539"/>
                </a:lnTo>
                <a:lnTo>
                  <a:pt x="1887" y="1435"/>
                </a:lnTo>
                <a:cubicBezTo>
                  <a:pt x="1771" y="1516"/>
                  <a:pt x="1621" y="1551"/>
                  <a:pt x="1482" y="1551"/>
                </a:cubicBezTo>
                <a:close/>
                <a:moveTo>
                  <a:pt x="2916" y="1944"/>
                </a:moveTo>
                <a:lnTo>
                  <a:pt x="2338" y="1412"/>
                </a:lnTo>
                <a:cubicBezTo>
                  <a:pt x="2314" y="1400"/>
                  <a:pt x="2280" y="1388"/>
                  <a:pt x="2245" y="1400"/>
                </a:cubicBezTo>
                <a:lnTo>
                  <a:pt x="2038" y="1180"/>
                </a:lnTo>
                <a:cubicBezTo>
                  <a:pt x="2245" y="914"/>
                  <a:pt x="2222" y="520"/>
                  <a:pt x="1968" y="277"/>
                </a:cubicBezTo>
                <a:cubicBezTo>
                  <a:pt x="1702" y="0"/>
                  <a:pt x="1262" y="0"/>
                  <a:pt x="996" y="277"/>
                </a:cubicBezTo>
                <a:cubicBezTo>
                  <a:pt x="718" y="543"/>
                  <a:pt x="718" y="983"/>
                  <a:pt x="996" y="1249"/>
                </a:cubicBezTo>
                <a:cubicBezTo>
                  <a:pt x="1239" y="1504"/>
                  <a:pt x="1632" y="1527"/>
                  <a:pt x="1899" y="1319"/>
                </a:cubicBezTo>
                <a:lnTo>
                  <a:pt x="2119" y="1527"/>
                </a:lnTo>
                <a:cubicBezTo>
                  <a:pt x="2107" y="1562"/>
                  <a:pt x="2119" y="1597"/>
                  <a:pt x="2130" y="1620"/>
                </a:cubicBezTo>
                <a:lnTo>
                  <a:pt x="2662" y="2199"/>
                </a:lnTo>
                <a:cubicBezTo>
                  <a:pt x="2720" y="2257"/>
                  <a:pt x="2812" y="2257"/>
                  <a:pt x="2859" y="2199"/>
                </a:cubicBezTo>
                <a:lnTo>
                  <a:pt x="2916" y="2141"/>
                </a:lnTo>
                <a:cubicBezTo>
                  <a:pt x="2974" y="2094"/>
                  <a:pt x="2974" y="2002"/>
                  <a:pt x="2916" y="1944"/>
                </a:cubicBezTo>
                <a:close/>
                <a:moveTo>
                  <a:pt x="1088" y="370"/>
                </a:moveTo>
                <a:cubicBezTo>
                  <a:pt x="1308" y="150"/>
                  <a:pt x="1656" y="150"/>
                  <a:pt x="1876" y="370"/>
                </a:cubicBezTo>
                <a:cubicBezTo>
                  <a:pt x="1933" y="427"/>
                  <a:pt x="1980" y="497"/>
                  <a:pt x="2003" y="578"/>
                </a:cubicBezTo>
                <a:lnTo>
                  <a:pt x="1493" y="925"/>
                </a:lnTo>
                <a:lnTo>
                  <a:pt x="1042" y="427"/>
                </a:lnTo>
                <a:cubicBezTo>
                  <a:pt x="1054" y="404"/>
                  <a:pt x="1077" y="393"/>
                  <a:pt x="1088" y="370"/>
                </a:cubicBezTo>
                <a:close/>
                <a:moveTo>
                  <a:pt x="1876" y="1157"/>
                </a:moveTo>
                <a:cubicBezTo>
                  <a:pt x="1656" y="1377"/>
                  <a:pt x="1308" y="1377"/>
                  <a:pt x="1088" y="1157"/>
                </a:cubicBezTo>
                <a:cubicBezTo>
                  <a:pt x="926" y="995"/>
                  <a:pt x="880" y="752"/>
                  <a:pt x="972" y="555"/>
                </a:cubicBezTo>
                <a:lnTo>
                  <a:pt x="1470" y="1111"/>
                </a:lnTo>
                <a:lnTo>
                  <a:pt x="2038" y="717"/>
                </a:lnTo>
                <a:cubicBezTo>
                  <a:pt x="2049" y="879"/>
                  <a:pt x="1991" y="1041"/>
                  <a:pt x="1876" y="1157"/>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73" name="Freeform 2"/>
          <p:cNvSpPr>
            <a:spLocks noChangeAspect="1" noChangeArrowheads="1"/>
          </p:cNvSpPr>
          <p:nvPr/>
        </p:nvSpPr>
        <p:spPr bwMode="auto">
          <a:xfrm>
            <a:off x="591493" y="3669102"/>
            <a:ext cx="421277" cy="411480"/>
          </a:xfrm>
          <a:custGeom>
            <a:avLst/>
            <a:gdLst>
              <a:gd name="T0" fmla="*/ 2883 w 3035"/>
              <a:gd name="T1" fmla="*/ 1215 h 2964"/>
              <a:gd name="T2" fmla="*/ 2339 w 3035"/>
              <a:gd name="T3" fmla="*/ 660 h 2964"/>
              <a:gd name="T4" fmla="*/ 1783 w 3035"/>
              <a:gd name="T5" fmla="*/ 116 h 2964"/>
              <a:gd name="T6" fmla="*/ 1517 w 3035"/>
              <a:gd name="T7" fmla="*/ 0 h 2964"/>
              <a:gd name="T8" fmla="*/ 1250 w 3035"/>
              <a:gd name="T9" fmla="*/ 116 h 2964"/>
              <a:gd name="T10" fmla="*/ 695 w 3035"/>
              <a:gd name="T11" fmla="*/ 660 h 2964"/>
              <a:gd name="T12" fmla="*/ 405 w 3035"/>
              <a:gd name="T13" fmla="*/ 949 h 2964"/>
              <a:gd name="T14" fmla="*/ 151 w 3035"/>
              <a:gd name="T15" fmla="*/ 1215 h 2964"/>
              <a:gd name="T16" fmla="*/ 151 w 3035"/>
              <a:gd name="T17" fmla="*/ 1748 h 2964"/>
              <a:gd name="T18" fmla="*/ 405 w 3035"/>
              <a:gd name="T19" fmla="*/ 2015 h 2964"/>
              <a:gd name="T20" fmla="*/ 695 w 3035"/>
              <a:gd name="T21" fmla="*/ 2303 h 2964"/>
              <a:gd name="T22" fmla="*/ 1250 w 3035"/>
              <a:gd name="T23" fmla="*/ 2847 h 2964"/>
              <a:gd name="T24" fmla="*/ 1517 w 3035"/>
              <a:gd name="T25" fmla="*/ 2963 h 2964"/>
              <a:gd name="T26" fmla="*/ 1783 w 3035"/>
              <a:gd name="T27" fmla="*/ 2847 h 2964"/>
              <a:gd name="T28" fmla="*/ 2339 w 3035"/>
              <a:gd name="T29" fmla="*/ 2303 h 2964"/>
              <a:gd name="T30" fmla="*/ 2883 w 3035"/>
              <a:gd name="T31" fmla="*/ 1748 h 2964"/>
              <a:gd name="T32" fmla="*/ 2883 w 3035"/>
              <a:gd name="T33" fmla="*/ 1215 h 2964"/>
              <a:gd name="T34" fmla="*/ 1725 w 3035"/>
              <a:gd name="T35" fmla="*/ 2789 h 2964"/>
              <a:gd name="T36" fmla="*/ 1517 w 3035"/>
              <a:gd name="T37" fmla="*/ 2870 h 2964"/>
              <a:gd name="T38" fmla="*/ 1309 w 3035"/>
              <a:gd name="T39" fmla="*/ 2789 h 2964"/>
              <a:gd name="T40" fmla="*/ 764 w 3035"/>
              <a:gd name="T41" fmla="*/ 2233 h 2964"/>
              <a:gd name="T42" fmla="*/ 938 w 3035"/>
              <a:gd name="T43" fmla="*/ 2061 h 2964"/>
              <a:gd name="T44" fmla="*/ 1077 w 3035"/>
              <a:gd name="T45" fmla="*/ 2084 h 2964"/>
              <a:gd name="T46" fmla="*/ 1158 w 3035"/>
              <a:gd name="T47" fmla="*/ 2211 h 2964"/>
              <a:gd name="T48" fmla="*/ 1424 w 3035"/>
              <a:gd name="T49" fmla="*/ 2211 h 2964"/>
              <a:gd name="T50" fmla="*/ 1424 w 3035"/>
              <a:gd name="T51" fmla="*/ 1945 h 2964"/>
              <a:gd name="T52" fmla="*/ 1297 w 3035"/>
              <a:gd name="T53" fmla="*/ 1864 h 2964"/>
              <a:gd name="T54" fmla="*/ 1274 w 3035"/>
              <a:gd name="T55" fmla="*/ 1725 h 2964"/>
              <a:gd name="T56" fmla="*/ 1517 w 3035"/>
              <a:gd name="T57" fmla="*/ 1482 h 2964"/>
              <a:gd name="T58" fmla="*/ 1274 w 3035"/>
              <a:gd name="T59" fmla="*/ 1239 h 2964"/>
              <a:gd name="T60" fmla="*/ 1135 w 3035"/>
              <a:gd name="T61" fmla="*/ 1262 h 2964"/>
              <a:gd name="T62" fmla="*/ 1054 w 3035"/>
              <a:gd name="T63" fmla="*/ 1389 h 2964"/>
              <a:gd name="T64" fmla="*/ 787 w 3035"/>
              <a:gd name="T65" fmla="*/ 1389 h 2964"/>
              <a:gd name="T66" fmla="*/ 787 w 3035"/>
              <a:gd name="T67" fmla="*/ 1123 h 2964"/>
              <a:gd name="T68" fmla="*/ 915 w 3035"/>
              <a:gd name="T69" fmla="*/ 1042 h 2964"/>
              <a:gd name="T70" fmla="*/ 938 w 3035"/>
              <a:gd name="T71" fmla="*/ 903 h 2964"/>
              <a:gd name="T72" fmla="*/ 764 w 3035"/>
              <a:gd name="T73" fmla="*/ 729 h 2964"/>
              <a:gd name="T74" fmla="*/ 1309 w 3035"/>
              <a:gd name="T75" fmla="*/ 174 h 2964"/>
              <a:gd name="T76" fmla="*/ 1517 w 3035"/>
              <a:gd name="T77" fmla="*/ 93 h 2964"/>
              <a:gd name="T78" fmla="*/ 1725 w 3035"/>
              <a:gd name="T79" fmla="*/ 174 h 2964"/>
              <a:gd name="T80" fmla="*/ 2269 w 3035"/>
              <a:gd name="T81" fmla="*/ 729 h 2964"/>
              <a:gd name="T82" fmla="*/ 2096 w 3035"/>
              <a:gd name="T83" fmla="*/ 903 h 2964"/>
              <a:gd name="T84" fmla="*/ 1957 w 3035"/>
              <a:gd name="T85" fmla="*/ 880 h 2964"/>
              <a:gd name="T86" fmla="*/ 1876 w 3035"/>
              <a:gd name="T87" fmla="*/ 752 h 2964"/>
              <a:gd name="T88" fmla="*/ 1609 w 3035"/>
              <a:gd name="T89" fmla="*/ 752 h 2964"/>
              <a:gd name="T90" fmla="*/ 1609 w 3035"/>
              <a:gd name="T91" fmla="*/ 1019 h 2964"/>
              <a:gd name="T92" fmla="*/ 1737 w 3035"/>
              <a:gd name="T93" fmla="*/ 1100 h 2964"/>
              <a:gd name="T94" fmla="*/ 1760 w 3035"/>
              <a:gd name="T95" fmla="*/ 1239 h 2964"/>
              <a:gd name="T96" fmla="*/ 1517 w 3035"/>
              <a:gd name="T97" fmla="*/ 1482 h 2964"/>
              <a:gd name="T98" fmla="*/ 1760 w 3035"/>
              <a:gd name="T99" fmla="*/ 1725 h 2964"/>
              <a:gd name="T100" fmla="*/ 1899 w 3035"/>
              <a:gd name="T101" fmla="*/ 1702 h 2964"/>
              <a:gd name="T102" fmla="*/ 1980 w 3035"/>
              <a:gd name="T103" fmla="*/ 1574 h 2964"/>
              <a:gd name="T104" fmla="*/ 2246 w 3035"/>
              <a:gd name="T105" fmla="*/ 1574 h 2964"/>
              <a:gd name="T106" fmla="*/ 2246 w 3035"/>
              <a:gd name="T107" fmla="*/ 1841 h 2964"/>
              <a:gd name="T108" fmla="*/ 2119 w 3035"/>
              <a:gd name="T109" fmla="*/ 1922 h 2964"/>
              <a:gd name="T110" fmla="*/ 2096 w 3035"/>
              <a:gd name="T111" fmla="*/ 2061 h 2964"/>
              <a:gd name="T112" fmla="*/ 2269 w 3035"/>
              <a:gd name="T113" fmla="*/ 2233 h 2964"/>
              <a:gd name="T114" fmla="*/ 1725 w 3035"/>
              <a:gd name="T115" fmla="*/ 2789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35" h="2964">
                <a:moveTo>
                  <a:pt x="2883" y="1215"/>
                </a:moveTo>
                <a:cubicBezTo>
                  <a:pt x="2339" y="660"/>
                  <a:pt x="2339" y="660"/>
                  <a:pt x="2339" y="660"/>
                </a:cubicBezTo>
                <a:cubicBezTo>
                  <a:pt x="1783" y="116"/>
                  <a:pt x="1783" y="116"/>
                  <a:pt x="1783" y="116"/>
                </a:cubicBezTo>
                <a:cubicBezTo>
                  <a:pt x="1714" y="35"/>
                  <a:pt x="1609" y="0"/>
                  <a:pt x="1517" y="0"/>
                </a:cubicBezTo>
                <a:cubicBezTo>
                  <a:pt x="1424" y="0"/>
                  <a:pt x="1320" y="35"/>
                  <a:pt x="1250" y="116"/>
                </a:cubicBezTo>
                <a:cubicBezTo>
                  <a:pt x="695" y="660"/>
                  <a:pt x="695" y="660"/>
                  <a:pt x="695" y="660"/>
                </a:cubicBezTo>
                <a:cubicBezTo>
                  <a:pt x="405" y="949"/>
                  <a:pt x="405" y="949"/>
                  <a:pt x="405" y="949"/>
                </a:cubicBezTo>
                <a:cubicBezTo>
                  <a:pt x="151" y="1215"/>
                  <a:pt x="151" y="1215"/>
                  <a:pt x="151" y="1215"/>
                </a:cubicBezTo>
                <a:cubicBezTo>
                  <a:pt x="0" y="1366"/>
                  <a:pt x="0" y="1598"/>
                  <a:pt x="151" y="1748"/>
                </a:cubicBezTo>
                <a:cubicBezTo>
                  <a:pt x="405" y="2015"/>
                  <a:pt x="405" y="2015"/>
                  <a:pt x="405" y="2015"/>
                </a:cubicBezTo>
                <a:cubicBezTo>
                  <a:pt x="695" y="2303"/>
                  <a:pt x="695" y="2303"/>
                  <a:pt x="695" y="2303"/>
                </a:cubicBezTo>
                <a:cubicBezTo>
                  <a:pt x="1250" y="2847"/>
                  <a:pt x="1250" y="2847"/>
                  <a:pt x="1250" y="2847"/>
                </a:cubicBezTo>
                <a:cubicBezTo>
                  <a:pt x="1320" y="2928"/>
                  <a:pt x="1424" y="2963"/>
                  <a:pt x="1517" y="2963"/>
                </a:cubicBezTo>
                <a:cubicBezTo>
                  <a:pt x="1609" y="2963"/>
                  <a:pt x="1714" y="2928"/>
                  <a:pt x="1783" y="2847"/>
                </a:cubicBezTo>
                <a:cubicBezTo>
                  <a:pt x="2339" y="2303"/>
                  <a:pt x="2339" y="2303"/>
                  <a:pt x="2339" y="2303"/>
                </a:cubicBezTo>
                <a:cubicBezTo>
                  <a:pt x="2883" y="1748"/>
                  <a:pt x="2883" y="1748"/>
                  <a:pt x="2883" y="1748"/>
                </a:cubicBezTo>
                <a:cubicBezTo>
                  <a:pt x="3034" y="1598"/>
                  <a:pt x="3034" y="1366"/>
                  <a:pt x="2883" y="1215"/>
                </a:cubicBezTo>
                <a:close/>
                <a:moveTo>
                  <a:pt x="1725" y="2789"/>
                </a:moveTo>
                <a:cubicBezTo>
                  <a:pt x="1667" y="2835"/>
                  <a:pt x="1598" y="2870"/>
                  <a:pt x="1517" y="2870"/>
                </a:cubicBezTo>
                <a:cubicBezTo>
                  <a:pt x="1436" y="2870"/>
                  <a:pt x="1366" y="2835"/>
                  <a:pt x="1309" y="2789"/>
                </a:cubicBezTo>
                <a:cubicBezTo>
                  <a:pt x="764" y="2233"/>
                  <a:pt x="764" y="2233"/>
                  <a:pt x="764" y="2233"/>
                </a:cubicBezTo>
                <a:cubicBezTo>
                  <a:pt x="938" y="2061"/>
                  <a:pt x="938" y="2061"/>
                  <a:pt x="938" y="2061"/>
                </a:cubicBezTo>
                <a:cubicBezTo>
                  <a:pt x="984" y="2015"/>
                  <a:pt x="1054" y="2026"/>
                  <a:pt x="1077" y="2084"/>
                </a:cubicBezTo>
                <a:cubicBezTo>
                  <a:pt x="1100" y="2130"/>
                  <a:pt x="1123" y="2188"/>
                  <a:pt x="1158" y="2211"/>
                </a:cubicBezTo>
                <a:cubicBezTo>
                  <a:pt x="1227" y="2291"/>
                  <a:pt x="1355" y="2291"/>
                  <a:pt x="1424" y="2211"/>
                </a:cubicBezTo>
                <a:cubicBezTo>
                  <a:pt x="1505" y="2142"/>
                  <a:pt x="1505" y="2015"/>
                  <a:pt x="1424" y="1945"/>
                </a:cubicBezTo>
                <a:cubicBezTo>
                  <a:pt x="1401" y="1910"/>
                  <a:pt x="1355" y="1876"/>
                  <a:pt x="1297" y="1864"/>
                </a:cubicBezTo>
                <a:cubicBezTo>
                  <a:pt x="1239" y="1841"/>
                  <a:pt x="1227" y="1771"/>
                  <a:pt x="1274" y="1725"/>
                </a:cubicBezTo>
                <a:cubicBezTo>
                  <a:pt x="1517" y="1482"/>
                  <a:pt x="1517" y="1482"/>
                  <a:pt x="1517" y="1482"/>
                </a:cubicBezTo>
                <a:cubicBezTo>
                  <a:pt x="1274" y="1239"/>
                  <a:pt x="1274" y="1239"/>
                  <a:pt x="1274" y="1239"/>
                </a:cubicBezTo>
                <a:cubicBezTo>
                  <a:pt x="1227" y="1192"/>
                  <a:pt x="1158" y="1204"/>
                  <a:pt x="1135" y="1262"/>
                </a:cubicBezTo>
                <a:cubicBezTo>
                  <a:pt x="1123" y="1320"/>
                  <a:pt x="1089" y="1366"/>
                  <a:pt x="1054" y="1389"/>
                </a:cubicBezTo>
                <a:cubicBezTo>
                  <a:pt x="984" y="1470"/>
                  <a:pt x="857" y="1470"/>
                  <a:pt x="787" y="1389"/>
                </a:cubicBezTo>
                <a:cubicBezTo>
                  <a:pt x="707" y="1320"/>
                  <a:pt x="707" y="1192"/>
                  <a:pt x="787" y="1123"/>
                </a:cubicBezTo>
                <a:cubicBezTo>
                  <a:pt x="811" y="1088"/>
                  <a:pt x="868" y="1065"/>
                  <a:pt x="915" y="1042"/>
                </a:cubicBezTo>
                <a:cubicBezTo>
                  <a:pt x="973" y="1019"/>
                  <a:pt x="984" y="949"/>
                  <a:pt x="938" y="903"/>
                </a:cubicBezTo>
                <a:cubicBezTo>
                  <a:pt x="764" y="729"/>
                  <a:pt x="764" y="729"/>
                  <a:pt x="764" y="729"/>
                </a:cubicBezTo>
                <a:cubicBezTo>
                  <a:pt x="1309" y="174"/>
                  <a:pt x="1309" y="174"/>
                  <a:pt x="1309" y="174"/>
                </a:cubicBezTo>
                <a:cubicBezTo>
                  <a:pt x="1366" y="127"/>
                  <a:pt x="1436" y="93"/>
                  <a:pt x="1517" y="93"/>
                </a:cubicBezTo>
                <a:cubicBezTo>
                  <a:pt x="1598" y="93"/>
                  <a:pt x="1667" y="127"/>
                  <a:pt x="1725" y="174"/>
                </a:cubicBezTo>
                <a:cubicBezTo>
                  <a:pt x="2269" y="729"/>
                  <a:pt x="2269" y="729"/>
                  <a:pt x="2269" y="729"/>
                </a:cubicBezTo>
                <a:cubicBezTo>
                  <a:pt x="2096" y="903"/>
                  <a:pt x="2096" y="903"/>
                  <a:pt x="2096" y="903"/>
                </a:cubicBezTo>
                <a:cubicBezTo>
                  <a:pt x="2050" y="949"/>
                  <a:pt x="1980" y="938"/>
                  <a:pt x="1957" y="880"/>
                </a:cubicBezTo>
                <a:cubicBezTo>
                  <a:pt x="1934" y="833"/>
                  <a:pt x="1911" y="776"/>
                  <a:pt x="1876" y="752"/>
                </a:cubicBezTo>
                <a:cubicBezTo>
                  <a:pt x="1806" y="672"/>
                  <a:pt x="1679" y="672"/>
                  <a:pt x="1609" y="752"/>
                </a:cubicBezTo>
                <a:cubicBezTo>
                  <a:pt x="1528" y="822"/>
                  <a:pt x="1528" y="949"/>
                  <a:pt x="1609" y="1019"/>
                </a:cubicBezTo>
                <a:cubicBezTo>
                  <a:pt x="1633" y="1054"/>
                  <a:pt x="1679" y="1088"/>
                  <a:pt x="1737" y="1100"/>
                </a:cubicBezTo>
                <a:cubicBezTo>
                  <a:pt x="1795" y="1123"/>
                  <a:pt x="1806" y="1192"/>
                  <a:pt x="1760" y="1239"/>
                </a:cubicBezTo>
                <a:cubicBezTo>
                  <a:pt x="1517" y="1482"/>
                  <a:pt x="1517" y="1482"/>
                  <a:pt x="1517" y="1482"/>
                </a:cubicBezTo>
                <a:cubicBezTo>
                  <a:pt x="1760" y="1725"/>
                  <a:pt x="1760" y="1725"/>
                  <a:pt x="1760" y="1725"/>
                </a:cubicBezTo>
                <a:cubicBezTo>
                  <a:pt x="1806" y="1771"/>
                  <a:pt x="1876" y="1760"/>
                  <a:pt x="1899" y="1702"/>
                </a:cubicBezTo>
                <a:cubicBezTo>
                  <a:pt x="1911" y="1644"/>
                  <a:pt x="1945" y="1598"/>
                  <a:pt x="1980" y="1574"/>
                </a:cubicBezTo>
                <a:cubicBezTo>
                  <a:pt x="2050" y="1493"/>
                  <a:pt x="2177" y="1493"/>
                  <a:pt x="2246" y="1574"/>
                </a:cubicBezTo>
                <a:cubicBezTo>
                  <a:pt x="2327" y="1644"/>
                  <a:pt x="2327" y="1771"/>
                  <a:pt x="2246" y="1841"/>
                </a:cubicBezTo>
                <a:cubicBezTo>
                  <a:pt x="2223" y="1876"/>
                  <a:pt x="2165" y="1899"/>
                  <a:pt x="2119" y="1922"/>
                </a:cubicBezTo>
                <a:cubicBezTo>
                  <a:pt x="2061" y="1945"/>
                  <a:pt x="2050" y="2015"/>
                  <a:pt x="2096" y="2061"/>
                </a:cubicBezTo>
                <a:cubicBezTo>
                  <a:pt x="2269" y="2233"/>
                  <a:pt x="2269" y="2233"/>
                  <a:pt x="2269" y="2233"/>
                </a:cubicBezTo>
                <a:lnTo>
                  <a:pt x="1725" y="2789"/>
                </a:ln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58595B"/>
              </a:solidFill>
              <a:effectLst/>
              <a:uLnTx/>
              <a:uFillTx/>
              <a:latin typeface="Calibri"/>
              <a:ea typeface="+mn-ea"/>
              <a:cs typeface="+mn-cs"/>
            </a:endParaRPr>
          </a:p>
        </p:txBody>
      </p:sp>
      <p:sp>
        <p:nvSpPr>
          <p:cNvPr id="174" name="Freeform 13"/>
          <p:cNvSpPr>
            <a:spLocks noChangeAspect="1" noChangeArrowheads="1"/>
          </p:cNvSpPr>
          <p:nvPr/>
        </p:nvSpPr>
        <p:spPr bwMode="gray">
          <a:xfrm>
            <a:off x="576184" y="1536076"/>
            <a:ext cx="318408" cy="411480"/>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1146 w 2292"/>
              <a:gd name="T43" fmla="*/ 2824 h 2964"/>
              <a:gd name="T44" fmla="*/ 810 w 2292"/>
              <a:gd name="T45" fmla="*/ 2581 h 2964"/>
              <a:gd name="T46" fmla="*/ 1481 w 2292"/>
              <a:gd name="T47" fmla="*/ 2581 h 2964"/>
              <a:gd name="T48" fmla="*/ 1481 w 2292"/>
              <a:gd name="T49" fmla="*/ 2534 h 2964"/>
              <a:gd name="T50" fmla="*/ 810 w 2292"/>
              <a:gd name="T51" fmla="*/ 2534 h 2964"/>
              <a:gd name="T52" fmla="*/ 1146 w 2292"/>
              <a:gd name="T53" fmla="*/ 2430 h 2964"/>
              <a:gd name="T54" fmla="*/ 1481 w 2292"/>
              <a:gd name="T55" fmla="*/ 2534 h 2964"/>
              <a:gd name="T56" fmla="*/ 1146 w 2292"/>
              <a:gd name="T57" fmla="*/ 2384 h 2964"/>
              <a:gd name="T58" fmla="*/ 810 w 2292"/>
              <a:gd name="T59" fmla="*/ 2142 h 2964"/>
              <a:gd name="T60" fmla="*/ 1481 w 2292"/>
              <a:gd name="T61" fmla="*/ 2142 h 2964"/>
              <a:gd name="T62" fmla="*/ 1435 w 2292"/>
              <a:gd name="T63" fmla="*/ 2165 h 2964"/>
              <a:gd name="T64" fmla="*/ 856 w 2292"/>
              <a:gd name="T65" fmla="*/ 2165 h 2964"/>
              <a:gd name="T66" fmla="*/ 1146 w 2292"/>
              <a:gd name="T67" fmla="*/ 220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1481" y="2766"/>
                </a:moveTo>
                <a:cubicBezTo>
                  <a:pt x="1481" y="2801"/>
                  <a:pt x="1331" y="2824"/>
                  <a:pt x="1146" y="2824"/>
                </a:cubicBezTo>
                <a:cubicBezTo>
                  <a:pt x="961" y="2824"/>
                  <a:pt x="810" y="2801"/>
                  <a:pt x="810" y="2766"/>
                </a:cubicBezTo>
                <a:cubicBezTo>
                  <a:pt x="810" y="2581"/>
                  <a:pt x="810" y="2581"/>
                  <a:pt x="810" y="2581"/>
                </a:cubicBezTo>
                <a:cubicBezTo>
                  <a:pt x="810" y="2616"/>
                  <a:pt x="961" y="2639"/>
                  <a:pt x="1146" y="2639"/>
                </a:cubicBezTo>
                <a:cubicBezTo>
                  <a:pt x="1331" y="2639"/>
                  <a:pt x="1481" y="2616"/>
                  <a:pt x="1481" y="2581"/>
                </a:cubicBezTo>
                <a:lnTo>
                  <a:pt x="1481" y="2766"/>
                </a:lnTo>
                <a:close/>
                <a:moveTo>
                  <a:pt x="1481" y="2534"/>
                </a:moveTo>
                <a:cubicBezTo>
                  <a:pt x="1481" y="2569"/>
                  <a:pt x="1331" y="2592"/>
                  <a:pt x="1146" y="2592"/>
                </a:cubicBezTo>
                <a:cubicBezTo>
                  <a:pt x="961" y="2592"/>
                  <a:pt x="810" y="2569"/>
                  <a:pt x="810" y="2534"/>
                </a:cubicBezTo>
                <a:cubicBezTo>
                  <a:pt x="810" y="2372"/>
                  <a:pt x="810" y="2372"/>
                  <a:pt x="810" y="2372"/>
                </a:cubicBezTo>
                <a:cubicBezTo>
                  <a:pt x="810" y="2407"/>
                  <a:pt x="961" y="2430"/>
                  <a:pt x="1146" y="2430"/>
                </a:cubicBezTo>
                <a:cubicBezTo>
                  <a:pt x="1331" y="2430"/>
                  <a:pt x="1481" y="2407"/>
                  <a:pt x="1481" y="2372"/>
                </a:cubicBezTo>
                <a:lnTo>
                  <a:pt x="1481" y="2534"/>
                </a:lnTo>
                <a:close/>
                <a:moveTo>
                  <a:pt x="1481" y="2326"/>
                </a:moveTo>
                <a:cubicBezTo>
                  <a:pt x="1481" y="2361"/>
                  <a:pt x="1331" y="2384"/>
                  <a:pt x="1146" y="2384"/>
                </a:cubicBezTo>
                <a:cubicBezTo>
                  <a:pt x="961" y="2384"/>
                  <a:pt x="810" y="2361"/>
                  <a:pt x="810" y="2326"/>
                </a:cubicBezTo>
                <a:cubicBezTo>
                  <a:pt x="810" y="2142"/>
                  <a:pt x="810" y="2142"/>
                  <a:pt x="810" y="2142"/>
                </a:cubicBezTo>
                <a:cubicBezTo>
                  <a:pt x="810" y="2107"/>
                  <a:pt x="961" y="2084"/>
                  <a:pt x="1146" y="2084"/>
                </a:cubicBezTo>
                <a:cubicBezTo>
                  <a:pt x="1331" y="2084"/>
                  <a:pt x="1481" y="2107"/>
                  <a:pt x="1481" y="2142"/>
                </a:cubicBezTo>
                <a:lnTo>
                  <a:pt x="1481" y="2326"/>
                </a:lnTo>
                <a:close/>
                <a:moveTo>
                  <a:pt x="1435" y="2165"/>
                </a:moveTo>
                <a:cubicBezTo>
                  <a:pt x="1377" y="2142"/>
                  <a:pt x="1273" y="2130"/>
                  <a:pt x="1146" y="2130"/>
                </a:cubicBezTo>
                <a:cubicBezTo>
                  <a:pt x="1018" y="2130"/>
                  <a:pt x="914" y="2142"/>
                  <a:pt x="856" y="2165"/>
                </a:cubicBezTo>
                <a:cubicBezTo>
                  <a:pt x="845" y="2165"/>
                  <a:pt x="845" y="2165"/>
                  <a:pt x="856" y="2165"/>
                </a:cubicBezTo>
                <a:cubicBezTo>
                  <a:pt x="914" y="2188"/>
                  <a:pt x="1018" y="2200"/>
                  <a:pt x="1146" y="2200"/>
                </a:cubicBezTo>
                <a:cubicBezTo>
                  <a:pt x="1273" y="2200"/>
                  <a:pt x="1377" y="2188"/>
                  <a:pt x="1435" y="2165"/>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cxnSp>
        <p:nvCxnSpPr>
          <p:cNvPr id="177" name="Elbow Connector 176"/>
          <p:cNvCxnSpPr/>
          <p:nvPr/>
        </p:nvCxnSpPr>
        <p:spPr>
          <a:xfrm rot="10800000" flipV="1">
            <a:off x="9403345" y="2391182"/>
            <a:ext cx="656599" cy="651509"/>
          </a:xfrm>
          <a:prstGeom prst="bentConnector3">
            <a:avLst>
              <a:gd name="adj1" fmla="val 50000"/>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78" name="Elbow Connector 177"/>
          <p:cNvCxnSpPr/>
          <p:nvPr/>
        </p:nvCxnSpPr>
        <p:spPr>
          <a:xfrm rot="16200000" flipV="1">
            <a:off x="9482145" y="3754878"/>
            <a:ext cx="818828" cy="311894"/>
          </a:xfrm>
          <a:prstGeom prst="bentConnector3">
            <a:avLst>
              <a:gd name="adj1" fmla="val 104"/>
            </a:avLst>
          </a:prstGeom>
          <a:ln w="19050">
            <a:solidFill>
              <a:schemeClr val="accent2">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2079554" y="4463984"/>
            <a:ext cx="692934" cy="0"/>
          </a:xfrm>
          <a:prstGeom prst="line">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stCxn id="164" idx="3"/>
          </p:cNvCxnSpPr>
          <p:nvPr/>
        </p:nvCxnSpPr>
        <p:spPr>
          <a:xfrm flipV="1">
            <a:off x="2080202" y="5140070"/>
            <a:ext cx="358198" cy="653496"/>
          </a:xfrm>
          <a:prstGeom prst="bentConnector2">
            <a:avLst/>
          </a:prstGeom>
          <a:ln w="19050">
            <a:solidFill>
              <a:schemeClr val="accent2">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grpSp>
        <p:nvGrpSpPr>
          <p:cNvPr id="12" name="Group 3"/>
          <p:cNvGrpSpPr>
            <a:grpSpLocks noChangeAspect="1"/>
          </p:cNvGrpSpPr>
          <p:nvPr/>
        </p:nvGrpSpPr>
        <p:grpSpPr>
          <a:xfrm>
            <a:off x="5394524" y="2957132"/>
            <a:ext cx="1407273" cy="1407273"/>
            <a:chOff x="5324160" y="2581968"/>
            <a:chExt cx="1548000" cy="1548000"/>
          </a:xfrm>
        </p:grpSpPr>
        <p:sp>
          <p:nvSpPr>
            <p:cNvPr id="67" name="Oval 66"/>
            <p:cNvSpPr>
              <a:spLocks noChangeAspect="1"/>
            </p:cNvSpPr>
            <p:nvPr/>
          </p:nvSpPr>
          <p:spPr bwMode="gray">
            <a:xfrm>
              <a:off x="5324160" y="2581968"/>
              <a:ext cx="1548000" cy="1548000"/>
            </a:xfrm>
            <a:prstGeom prst="ellipse">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FFFFFF"/>
                </a:solidFill>
                <a:effectLst/>
                <a:uLnTx/>
                <a:uFillTx/>
                <a:latin typeface="Calibri"/>
                <a:ea typeface="+mn-ea"/>
                <a:cs typeface="+mn-cs"/>
              </a:endParaRPr>
            </a:p>
          </p:txBody>
        </p:sp>
        <p:sp>
          <p:nvSpPr>
            <p:cNvPr id="68" name="Freeform 67"/>
            <p:cNvSpPr>
              <a:spLocks noChangeAspect="1" noChangeArrowheads="1"/>
            </p:cNvSpPr>
            <p:nvPr/>
          </p:nvSpPr>
          <p:spPr bwMode="auto">
            <a:xfrm>
              <a:off x="5544948" y="2932114"/>
              <a:ext cx="1106424" cy="847708"/>
            </a:xfrm>
            <a:custGeom>
              <a:avLst/>
              <a:gdLst>
                <a:gd name="T0" fmla="*/ 10664 w 13294"/>
                <a:gd name="T1" fmla="*/ 2695 h 10186"/>
                <a:gd name="T2" fmla="*/ 5407 w 13294"/>
                <a:gd name="T3" fmla="*/ 0 h 10186"/>
                <a:gd name="T4" fmla="*/ 32 w 13294"/>
                <a:gd name="T5" fmla="*/ 4696 h 10186"/>
                <a:gd name="T6" fmla="*/ 4117 w 13294"/>
                <a:gd name="T7" fmla="*/ 7986 h 10186"/>
                <a:gd name="T8" fmla="*/ 9193 w 13294"/>
                <a:gd name="T9" fmla="*/ 6778 h 10186"/>
                <a:gd name="T10" fmla="*/ 4117 w 13294"/>
                <a:gd name="T11" fmla="*/ 6811 h 10186"/>
                <a:gd name="T12" fmla="*/ 2711 w 13294"/>
                <a:gd name="T13" fmla="*/ 2678 h 10186"/>
                <a:gd name="T14" fmla="*/ 3059 w 13294"/>
                <a:gd name="T15" fmla="*/ 2695 h 10186"/>
                <a:gd name="T16" fmla="*/ 5407 w 13294"/>
                <a:gd name="T17" fmla="*/ 611 h 10186"/>
                <a:gd name="T18" fmla="*/ 7572 w 13294"/>
                <a:gd name="T19" fmla="*/ 1835 h 10186"/>
                <a:gd name="T20" fmla="*/ 10085 w 13294"/>
                <a:gd name="T21" fmla="*/ 2877 h 10186"/>
                <a:gd name="T22" fmla="*/ 10730 w 13294"/>
                <a:gd name="T23" fmla="*/ 3307 h 10186"/>
                <a:gd name="T24" fmla="*/ 10879 w 13294"/>
                <a:gd name="T25" fmla="*/ 6811 h 10186"/>
                <a:gd name="T26" fmla="*/ 10830 w 13294"/>
                <a:gd name="T27" fmla="*/ 7440 h 10186"/>
                <a:gd name="T28" fmla="*/ 9193 w 13294"/>
                <a:gd name="T29" fmla="*/ 6365 h 10186"/>
                <a:gd name="T30" fmla="*/ 6647 w 13294"/>
                <a:gd name="T31" fmla="*/ 6861 h 10186"/>
                <a:gd name="T32" fmla="*/ 6647 w 13294"/>
                <a:gd name="T33" fmla="*/ 4580 h 10186"/>
                <a:gd name="T34" fmla="*/ 7539 w 13294"/>
                <a:gd name="T35" fmla="*/ 4960 h 10186"/>
                <a:gd name="T36" fmla="*/ 4431 w 13294"/>
                <a:gd name="T37" fmla="*/ 5240 h 10186"/>
                <a:gd name="T38" fmla="*/ 9193 w 13294"/>
                <a:gd name="T39" fmla="*/ 6365 h 10186"/>
                <a:gd name="T40" fmla="*/ 4117 w 13294"/>
                <a:gd name="T41" fmla="*/ 8349 h 10186"/>
                <a:gd name="T42" fmla="*/ 9193 w 13294"/>
                <a:gd name="T43" fmla="*/ 9738 h 10186"/>
                <a:gd name="T44" fmla="*/ 7770 w 13294"/>
                <a:gd name="T45" fmla="*/ 4696 h 10186"/>
                <a:gd name="T46" fmla="*/ 10614 w 13294"/>
                <a:gd name="T47" fmla="*/ 4696 h 10186"/>
                <a:gd name="T48" fmla="*/ 10119 w 13294"/>
                <a:gd name="T49" fmla="*/ 5076 h 10186"/>
                <a:gd name="T50" fmla="*/ 9755 w 13294"/>
                <a:gd name="T51" fmla="*/ 4663 h 10186"/>
                <a:gd name="T52" fmla="*/ 9854 w 13294"/>
                <a:gd name="T53" fmla="*/ 4613 h 10186"/>
                <a:gd name="T54" fmla="*/ 10069 w 13294"/>
                <a:gd name="T55" fmla="*/ 4696 h 10186"/>
                <a:gd name="T56" fmla="*/ 8498 w 13294"/>
                <a:gd name="T57" fmla="*/ 4183 h 10186"/>
                <a:gd name="T58" fmla="*/ 10168 w 13294"/>
                <a:gd name="T59" fmla="*/ 4448 h 10186"/>
                <a:gd name="T60" fmla="*/ 10383 w 13294"/>
                <a:gd name="T61" fmla="*/ 4613 h 10186"/>
                <a:gd name="T62" fmla="*/ 10499 w 13294"/>
                <a:gd name="T63" fmla="*/ 4679 h 10186"/>
                <a:gd name="T64" fmla="*/ 9606 w 13294"/>
                <a:gd name="T65" fmla="*/ 5174 h 10186"/>
                <a:gd name="T66" fmla="*/ 9391 w 13294"/>
                <a:gd name="T67" fmla="*/ 5158 h 10186"/>
                <a:gd name="T68" fmla="*/ 8978 w 13294"/>
                <a:gd name="T69" fmla="*/ 5158 h 10186"/>
                <a:gd name="T70" fmla="*/ 8746 w 13294"/>
                <a:gd name="T71" fmla="*/ 5125 h 10186"/>
                <a:gd name="T72" fmla="*/ 9275 w 13294"/>
                <a:gd name="T73" fmla="*/ 4233 h 10186"/>
                <a:gd name="T74" fmla="*/ 9606 w 13294"/>
                <a:gd name="T75" fmla="*/ 5174 h 10186"/>
                <a:gd name="T76" fmla="*/ 7886 w 13294"/>
                <a:gd name="T77" fmla="*/ 4729 h 10186"/>
                <a:gd name="T78" fmla="*/ 8630 w 13294"/>
                <a:gd name="T79" fmla="*/ 4696 h 10186"/>
                <a:gd name="T80" fmla="*/ 8597 w 13294"/>
                <a:gd name="T81" fmla="*/ 4795 h 10186"/>
                <a:gd name="T82" fmla="*/ 8333 w 13294"/>
                <a:gd name="T83" fmla="*/ 4663 h 10186"/>
                <a:gd name="T84" fmla="*/ 9193 w 13294"/>
                <a:gd name="T85" fmla="*/ 5571 h 10186"/>
                <a:gd name="T86" fmla="*/ 9193 w 13294"/>
                <a:gd name="T87" fmla="*/ 5720 h 10186"/>
                <a:gd name="T88" fmla="*/ 8184 w 13294"/>
                <a:gd name="T89" fmla="*/ 4630 h 10186"/>
                <a:gd name="T90" fmla="*/ 7902 w 13294"/>
                <a:gd name="T91" fmla="*/ 4746 h 10186"/>
                <a:gd name="T92" fmla="*/ 9291 w 13294"/>
                <a:gd name="T93" fmla="*/ 4845 h 10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94" h="10186">
                  <a:moveTo>
                    <a:pt x="10879" y="2678"/>
                  </a:moveTo>
                  <a:lnTo>
                    <a:pt x="10879" y="2678"/>
                  </a:lnTo>
                  <a:cubicBezTo>
                    <a:pt x="10813" y="2678"/>
                    <a:pt x="10747" y="2678"/>
                    <a:pt x="10664" y="2695"/>
                  </a:cubicBezTo>
                  <a:cubicBezTo>
                    <a:pt x="10367" y="1719"/>
                    <a:pt x="9474" y="1025"/>
                    <a:pt x="8399" y="1025"/>
                  </a:cubicBezTo>
                  <a:cubicBezTo>
                    <a:pt x="8134" y="1025"/>
                    <a:pt x="7870" y="1074"/>
                    <a:pt x="7621" y="1157"/>
                  </a:cubicBezTo>
                  <a:cubicBezTo>
                    <a:pt x="7142" y="463"/>
                    <a:pt x="6333" y="0"/>
                    <a:pt x="5407" y="0"/>
                  </a:cubicBezTo>
                  <a:cubicBezTo>
                    <a:pt x="4133" y="0"/>
                    <a:pt x="3075" y="876"/>
                    <a:pt x="2794" y="2067"/>
                  </a:cubicBezTo>
                  <a:cubicBezTo>
                    <a:pt x="2761" y="2067"/>
                    <a:pt x="2744" y="2067"/>
                    <a:pt x="2711" y="2067"/>
                  </a:cubicBezTo>
                  <a:cubicBezTo>
                    <a:pt x="1256" y="2067"/>
                    <a:pt x="66" y="3241"/>
                    <a:pt x="32" y="4696"/>
                  </a:cubicBezTo>
                  <a:cubicBezTo>
                    <a:pt x="0" y="6200"/>
                    <a:pt x="1273" y="7440"/>
                    <a:pt x="2778" y="7440"/>
                  </a:cubicBezTo>
                  <a:cubicBezTo>
                    <a:pt x="4117" y="7440"/>
                    <a:pt x="4117" y="7440"/>
                    <a:pt x="4117" y="7440"/>
                  </a:cubicBezTo>
                  <a:cubicBezTo>
                    <a:pt x="4117" y="7986"/>
                    <a:pt x="4117" y="7986"/>
                    <a:pt x="4117" y="7986"/>
                  </a:cubicBezTo>
                  <a:cubicBezTo>
                    <a:pt x="4117" y="8233"/>
                    <a:pt x="5258" y="8432"/>
                    <a:pt x="6647" y="8432"/>
                  </a:cubicBezTo>
                  <a:cubicBezTo>
                    <a:pt x="8052" y="8432"/>
                    <a:pt x="9193" y="8233"/>
                    <a:pt x="9193" y="7986"/>
                  </a:cubicBezTo>
                  <a:cubicBezTo>
                    <a:pt x="9193" y="6778"/>
                    <a:pt x="9193" y="6778"/>
                    <a:pt x="9193" y="6778"/>
                  </a:cubicBezTo>
                  <a:cubicBezTo>
                    <a:pt x="9193" y="7010"/>
                    <a:pt x="8052" y="7208"/>
                    <a:pt x="6647" y="7208"/>
                  </a:cubicBezTo>
                  <a:cubicBezTo>
                    <a:pt x="5258" y="7208"/>
                    <a:pt x="4117" y="7010"/>
                    <a:pt x="4117" y="6778"/>
                  </a:cubicBezTo>
                  <a:cubicBezTo>
                    <a:pt x="4117" y="6811"/>
                    <a:pt x="4117" y="6811"/>
                    <a:pt x="4117" y="6811"/>
                  </a:cubicBezTo>
                  <a:cubicBezTo>
                    <a:pt x="2761" y="6811"/>
                    <a:pt x="2761" y="6811"/>
                    <a:pt x="2761" y="6811"/>
                  </a:cubicBezTo>
                  <a:cubicBezTo>
                    <a:pt x="1637" y="6811"/>
                    <a:pt x="694" y="5935"/>
                    <a:pt x="661" y="4812"/>
                  </a:cubicBezTo>
                  <a:cubicBezTo>
                    <a:pt x="611" y="3638"/>
                    <a:pt x="1554" y="2678"/>
                    <a:pt x="2711" y="2678"/>
                  </a:cubicBezTo>
                  <a:cubicBezTo>
                    <a:pt x="2728" y="2678"/>
                    <a:pt x="2744" y="2678"/>
                    <a:pt x="2744" y="2678"/>
                  </a:cubicBezTo>
                  <a:cubicBezTo>
                    <a:pt x="2778" y="2678"/>
                    <a:pt x="2778" y="2678"/>
                    <a:pt x="2778" y="2678"/>
                  </a:cubicBezTo>
                  <a:cubicBezTo>
                    <a:pt x="3059" y="2695"/>
                    <a:pt x="3059" y="2695"/>
                    <a:pt x="3059" y="2695"/>
                  </a:cubicBezTo>
                  <a:cubicBezTo>
                    <a:pt x="3191" y="2695"/>
                    <a:pt x="3307" y="2612"/>
                    <a:pt x="3323" y="2480"/>
                  </a:cubicBezTo>
                  <a:cubicBezTo>
                    <a:pt x="3389" y="2199"/>
                    <a:pt x="3389" y="2199"/>
                    <a:pt x="3389" y="2199"/>
                  </a:cubicBezTo>
                  <a:cubicBezTo>
                    <a:pt x="3621" y="1273"/>
                    <a:pt x="4448" y="611"/>
                    <a:pt x="5407" y="611"/>
                  </a:cubicBezTo>
                  <a:cubicBezTo>
                    <a:pt x="6085" y="611"/>
                    <a:pt x="6729" y="942"/>
                    <a:pt x="7109" y="1505"/>
                  </a:cubicBezTo>
                  <a:cubicBezTo>
                    <a:pt x="7258" y="1736"/>
                    <a:pt x="7258" y="1736"/>
                    <a:pt x="7258" y="1736"/>
                  </a:cubicBezTo>
                  <a:cubicBezTo>
                    <a:pt x="7324" y="1835"/>
                    <a:pt x="7456" y="1868"/>
                    <a:pt x="7572" y="1835"/>
                  </a:cubicBezTo>
                  <a:cubicBezTo>
                    <a:pt x="7804" y="1752"/>
                    <a:pt x="7804" y="1752"/>
                    <a:pt x="7804" y="1752"/>
                  </a:cubicBezTo>
                  <a:cubicBezTo>
                    <a:pt x="7936" y="1703"/>
                    <a:pt x="8052" y="1670"/>
                    <a:pt x="8184" y="1670"/>
                  </a:cubicBezTo>
                  <a:cubicBezTo>
                    <a:pt x="9044" y="1554"/>
                    <a:pt x="9821" y="2067"/>
                    <a:pt x="10085" y="2877"/>
                  </a:cubicBezTo>
                  <a:cubicBezTo>
                    <a:pt x="10168" y="3141"/>
                    <a:pt x="10168" y="3141"/>
                    <a:pt x="10168" y="3141"/>
                  </a:cubicBezTo>
                  <a:cubicBezTo>
                    <a:pt x="10201" y="3257"/>
                    <a:pt x="10317" y="3340"/>
                    <a:pt x="10449" y="3340"/>
                  </a:cubicBezTo>
                  <a:cubicBezTo>
                    <a:pt x="10730" y="3307"/>
                    <a:pt x="10730" y="3307"/>
                    <a:pt x="10730" y="3307"/>
                  </a:cubicBezTo>
                  <a:cubicBezTo>
                    <a:pt x="10830" y="3307"/>
                    <a:pt x="10929" y="3307"/>
                    <a:pt x="11011" y="3307"/>
                  </a:cubicBezTo>
                  <a:cubicBezTo>
                    <a:pt x="11871" y="3389"/>
                    <a:pt x="12566" y="4067"/>
                    <a:pt x="12632" y="4927"/>
                  </a:cubicBezTo>
                  <a:cubicBezTo>
                    <a:pt x="12715" y="5952"/>
                    <a:pt x="11888" y="6811"/>
                    <a:pt x="10879" y="6811"/>
                  </a:cubicBezTo>
                  <a:cubicBezTo>
                    <a:pt x="9738" y="6811"/>
                    <a:pt x="9738" y="6811"/>
                    <a:pt x="9738" y="6811"/>
                  </a:cubicBezTo>
                  <a:cubicBezTo>
                    <a:pt x="9738" y="7440"/>
                    <a:pt x="9738" y="7440"/>
                    <a:pt x="9738" y="7440"/>
                  </a:cubicBezTo>
                  <a:cubicBezTo>
                    <a:pt x="10830" y="7440"/>
                    <a:pt x="10830" y="7440"/>
                    <a:pt x="10830" y="7440"/>
                  </a:cubicBezTo>
                  <a:cubicBezTo>
                    <a:pt x="12169" y="7440"/>
                    <a:pt x="13293" y="6348"/>
                    <a:pt x="13260" y="5010"/>
                  </a:cubicBezTo>
                  <a:cubicBezTo>
                    <a:pt x="13227" y="3720"/>
                    <a:pt x="12185" y="2678"/>
                    <a:pt x="10879" y="2678"/>
                  </a:cubicBezTo>
                  <a:close/>
                  <a:moveTo>
                    <a:pt x="9193" y="6365"/>
                  </a:moveTo>
                  <a:lnTo>
                    <a:pt x="9193" y="6365"/>
                  </a:lnTo>
                  <a:cubicBezTo>
                    <a:pt x="9193" y="6415"/>
                    <a:pt x="9193" y="6415"/>
                    <a:pt x="9193" y="6415"/>
                  </a:cubicBezTo>
                  <a:cubicBezTo>
                    <a:pt x="9193" y="6663"/>
                    <a:pt x="8052" y="6861"/>
                    <a:pt x="6647" y="6861"/>
                  </a:cubicBezTo>
                  <a:cubicBezTo>
                    <a:pt x="5258" y="6861"/>
                    <a:pt x="4117" y="6663"/>
                    <a:pt x="4117" y="6415"/>
                  </a:cubicBezTo>
                  <a:cubicBezTo>
                    <a:pt x="4117" y="5027"/>
                    <a:pt x="4117" y="5027"/>
                    <a:pt x="4117" y="5027"/>
                  </a:cubicBezTo>
                  <a:cubicBezTo>
                    <a:pt x="4117" y="4778"/>
                    <a:pt x="5258" y="4580"/>
                    <a:pt x="6647" y="4580"/>
                  </a:cubicBezTo>
                  <a:cubicBezTo>
                    <a:pt x="6960" y="4580"/>
                    <a:pt x="7258" y="4596"/>
                    <a:pt x="7523" y="4613"/>
                  </a:cubicBezTo>
                  <a:cubicBezTo>
                    <a:pt x="7523" y="4646"/>
                    <a:pt x="7523" y="4679"/>
                    <a:pt x="7523" y="4696"/>
                  </a:cubicBezTo>
                  <a:cubicBezTo>
                    <a:pt x="7523" y="4795"/>
                    <a:pt x="7539" y="4878"/>
                    <a:pt x="7539" y="4960"/>
                  </a:cubicBezTo>
                  <a:cubicBezTo>
                    <a:pt x="7274" y="4944"/>
                    <a:pt x="6960" y="4927"/>
                    <a:pt x="6647" y="4927"/>
                  </a:cubicBezTo>
                  <a:cubicBezTo>
                    <a:pt x="5704" y="4927"/>
                    <a:pt x="4878" y="5027"/>
                    <a:pt x="4431" y="5158"/>
                  </a:cubicBezTo>
                  <a:cubicBezTo>
                    <a:pt x="4398" y="5174"/>
                    <a:pt x="4398" y="5224"/>
                    <a:pt x="4431" y="5240"/>
                  </a:cubicBezTo>
                  <a:cubicBezTo>
                    <a:pt x="4878" y="5373"/>
                    <a:pt x="5704" y="5455"/>
                    <a:pt x="6647" y="5455"/>
                  </a:cubicBezTo>
                  <a:cubicBezTo>
                    <a:pt x="7026" y="5455"/>
                    <a:pt x="7373" y="5439"/>
                    <a:pt x="7688" y="5422"/>
                  </a:cubicBezTo>
                  <a:cubicBezTo>
                    <a:pt x="8002" y="6034"/>
                    <a:pt x="8548" y="6365"/>
                    <a:pt x="9193" y="6365"/>
                  </a:cubicBezTo>
                  <a:close/>
                  <a:moveTo>
                    <a:pt x="6647" y="8779"/>
                  </a:moveTo>
                  <a:lnTo>
                    <a:pt x="6647" y="8779"/>
                  </a:lnTo>
                  <a:cubicBezTo>
                    <a:pt x="5258" y="8779"/>
                    <a:pt x="4117" y="8581"/>
                    <a:pt x="4117" y="8349"/>
                  </a:cubicBezTo>
                  <a:cubicBezTo>
                    <a:pt x="4117" y="9738"/>
                    <a:pt x="4117" y="9738"/>
                    <a:pt x="4117" y="9738"/>
                  </a:cubicBezTo>
                  <a:cubicBezTo>
                    <a:pt x="4117" y="9986"/>
                    <a:pt x="5258" y="10185"/>
                    <a:pt x="6647" y="10185"/>
                  </a:cubicBezTo>
                  <a:cubicBezTo>
                    <a:pt x="8052" y="10185"/>
                    <a:pt x="9193" y="9986"/>
                    <a:pt x="9193" y="9738"/>
                  </a:cubicBezTo>
                  <a:cubicBezTo>
                    <a:pt x="9193" y="8349"/>
                    <a:pt x="9193" y="8349"/>
                    <a:pt x="9193" y="8349"/>
                  </a:cubicBezTo>
                  <a:cubicBezTo>
                    <a:pt x="9193" y="8581"/>
                    <a:pt x="8052" y="8779"/>
                    <a:pt x="6647" y="8779"/>
                  </a:cubicBezTo>
                  <a:close/>
                  <a:moveTo>
                    <a:pt x="7770" y="4696"/>
                  </a:moveTo>
                  <a:lnTo>
                    <a:pt x="7770" y="4696"/>
                  </a:lnTo>
                  <a:cubicBezTo>
                    <a:pt x="7770" y="5489"/>
                    <a:pt x="8399" y="6134"/>
                    <a:pt x="9193" y="6134"/>
                  </a:cubicBezTo>
                  <a:cubicBezTo>
                    <a:pt x="9986" y="6134"/>
                    <a:pt x="10614" y="5489"/>
                    <a:pt x="10614" y="4696"/>
                  </a:cubicBezTo>
                  <a:cubicBezTo>
                    <a:pt x="10614" y="3919"/>
                    <a:pt x="9986" y="3274"/>
                    <a:pt x="9193" y="3274"/>
                  </a:cubicBezTo>
                  <a:cubicBezTo>
                    <a:pt x="8399" y="3274"/>
                    <a:pt x="7770" y="3919"/>
                    <a:pt x="7770" y="4696"/>
                  </a:cubicBezTo>
                  <a:close/>
                  <a:moveTo>
                    <a:pt x="10119" y="5076"/>
                  </a:moveTo>
                  <a:lnTo>
                    <a:pt x="10119" y="5076"/>
                  </a:lnTo>
                  <a:cubicBezTo>
                    <a:pt x="9755" y="4712"/>
                    <a:pt x="9755" y="4712"/>
                    <a:pt x="9755" y="4712"/>
                  </a:cubicBezTo>
                  <a:cubicBezTo>
                    <a:pt x="9738" y="4696"/>
                    <a:pt x="9738" y="4663"/>
                    <a:pt x="9755" y="4663"/>
                  </a:cubicBezTo>
                  <a:cubicBezTo>
                    <a:pt x="9804" y="4613"/>
                    <a:pt x="9804" y="4613"/>
                    <a:pt x="9804" y="4613"/>
                  </a:cubicBezTo>
                  <a:cubicBezTo>
                    <a:pt x="9804" y="4596"/>
                    <a:pt x="9821" y="4596"/>
                    <a:pt x="9821" y="4596"/>
                  </a:cubicBezTo>
                  <a:cubicBezTo>
                    <a:pt x="9838" y="4596"/>
                    <a:pt x="9838" y="4596"/>
                    <a:pt x="9854" y="4613"/>
                  </a:cubicBezTo>
                  <a:cubicBezTo>
                    <a:pt x="10052" y="4812"/>
                    <a:pt x="10052" y="4812"/>
                    <a:pt x="10052" y="4812"/>
                  </a:cubicBezTo>
                  <a:cubicBezTo>
                    <a:pt x="10069" y="4746"/>
                    <a:pt x="10069" y="4746"/>
                    <a:pt x="10069" y="4746"/>
                  </a:cubicBezTo>
                  <a:cubicBezTo>
                    <a:pt x="10069" y="4729"/>
                    <a:pt x="10069" y="4712"/>
                    <a:pt x="10069" y="4696"/>
                  </a:cubicBezTo>
                  <a:cubicBezTo>
                    <a:pt x="10069" y="4580"/>
                    <a:pt x="10036" y="4481"/>
                    <a:pt x="9986" y="4365"/>
                  </a:cubicBezTo>
                  <a:cubicBezTo>
                    <a:pt x="9854" y="4051"/>
                    <a:pt x="9540" y="3836"/>
                    <a:pt x="9193" y="3836"/>
                  </a:cubicBezTo>
                  <a:cubicBezTo>
                    <a:pt x="8928" y="3836"/>
                    <a:pt x="8663" y="3968"/>
                    <a:pt x="8498" y="4183"/>
                  </a:cubicBezTo>
                  <a:cubicBezTo>
                    <a:pt x="8399" y="4067"/>
                    <a:pt x="8399" y="4067"/>
                    <a:pt x="8399" y="4067"/>
                  </a:cubicBezTo>
                  <a:cubicBezTo>
                    <a:pt x="8597" y="3836"/>
                    <a:pt x="8878" y="3687"/>
                    <a:pt x="9193" y="3687"/>
                  </a:cubicBezTo>
                  <a:cubicBezTo>
                    <a:pt x="9656" y="3687"/>
                    <a:pt x="10052" y="4001"/>
                    <a:pt x="10168" y="4448"/>
                  </a:cubicBezTo>
                  <a:cubicBezTo>
                    <a:pt x="10201" y="4530"/>
                    <a:pt x="10201" y="4613"/>
                    <a:pt x="10201" y="4696"/>
                  </a:cubicBezTo>
                  <a:cubicBezTo>
                    <a:pt x="10201" y="4778"/>
                    <a:pt x="10201" y="4778"/>
                    <a:pt x="10201" y="4778"/>
                  </a:cubicBezTo>
                  <a:cubicBezTo>
                    <a:pt x="10383" y="4613"/>
                    <a:pt x="10383" y="4613"/>
                    <a:pt x="10383" y="4613"/>
                  </a:cubicBezTo>
                  <a:cubicBezTo>
                    <a:pt x="10400" y="4596"/>
                    <a:pt x="10416" y="4596"/>
                    <a:pt x="10433" y="4613"/>
                  </a:cubicBezTo>
                  <a:cubicBezTo>
                    <a:pt x="10482" y="4663"/>
                    <a:pt x="10482" y="4663"/>
                    <a:pt x="10482" y="4663"/>
                  </a:cubicBezTo>
                  <a:cubicBezTo>
                    <a:pt x="10499" y="4663"/>
                    <a:pt x="10499" y="4679"/>
                    <a:pt x="10499" y="4679"/>
                  </a:cubicBezTo>
                  <a:cubicBezTo>
                    <a:pt x="10499" y="4696"/>
                    <a:pt x="10499" y="4696"/>
                    <a:pt x="10482" y="4712"/>
                  </a:cubicBezTo>
                  <a:lnTo>
                    <a:pt x="10119" y="5076"/>
                  </a:lnTo>
                  <a:close/>
                  <a:moveTo>
                    <a:pt x="9606" y="5174"/>
                  </a:moveTo>
                  <a:lnTo>
                    <a:pt x="9606" y="5174"/>
                  </a:lnTo>
                  <a:cubicBezTo>
                    <a:pt x="9424" y="5174"/>
                    <a:pt x="9424" y="5174"/>
                    <a:pt x="9424" y="5174"/>
                  </a:cubicBezTo>
                  <a:cubicBezTo>
                    <a:pt x="9407" y="5174"/>
                    <a:pt x="9407" y="5174"/>
                    <a:pt x="9391" y="5158"/>
                  </a:cubicBezTo>
                  <a:cubicBezTo>
                    <a:pt x="9341" y="5010"/>
                    <a:pt x="9341" y="5010"/>
                    <a:pt x="9341" y="5010"/>
                  </a:cubicBezTo>
                  <a:cubicBezTo>
                    <a:pt x="9027" y="5010"/>
                    <a:pt x="9027" y="5010"/>
                    <a:pt x="9027" y="5010"/>
                  </a:cubicBezTo>
                  <a:cubicBezTo>
                    <a:pt x="8978" y="5158"/>
                    <a:pt x="8978" y="5158"/>
                    <a:pt x="8978" y="5158"/>
                  </a:cubicBezTo>
                  <a:cubicBezTo>
                    <a:pt x="8978" y="5174"/>
                    <a:pt x="8961" y="5174"/>
                    <a:pt x="8944" y="5174"/>
                  </a:cubicBezTo>
                  <a:cubicBezTo>
                    <a:pt x="8779" y="5174"/>
                    <a:pt x="8779" y="5174"/>
                    <a:pt x="8779" y="5174"/>
                  </a:cubicBezTo>
                  <a:cubicBezTo>
                    <a:pt x="8762" y="5174"/>
                    <a:pt x="8746" y="5158"/>
                    <a:pt x="8746" y="5125"/>
                  </a:cubicBezTo>
                  <a:cubicBezTo>
                    <a:pt x="9110" y="4249"/>
                    <a:pt x="9110" y="4249"/>
                    <a:pt x="9110" y="4249"/>
                  </a:cubicBezTo>
                  <a:cubicBezTo>
                    <a:pt x="9126" y="4233"/>
                    <a:pt x="9143" y="4233"/>
                    <a:pt x="9143" y="4233"/>
                  </a:cubicBezTo>
                  <a:cubicBezTo>
                    <a:pt x="9275" y="4233"/>
                    <a:pt x="9275" y="4233"/>
                    <a:pt x="9275" y="4233"/>
                  </a:cubicBezTo>
                  <a:cubicBezTo>
                    <a:pt x="9291" y="4233"/>
                    <a:pt x="9308" y="4233"/>
                    <a:pt x="9308" y="4249"/>
                  </a:cubicBezTo>
                  <a:cubicBezTo>
                    <a:pt x="9639" y="5125"/>
                    <a:pt x="9639" y="5125"/>
                    <a:pt x="9639" y="5125"/>
                  </a:cubicBezTo>
                  <a:cubicBezTo>
                    <a:pt x="9639" y="5158"/>
                    <a:pt x="9622" y="5174"/>
                    <a:pt x="9606" y="5174"/>
                  </a:cubicBezTo>
                  <a:close/>
                  <a:moveTo>
                    <a:pt x="7902" y="4746"/>
                  </a:moveTo>
                  <a:lnTo>
                    <a:pt x="7902" y="4746"/>
                  </a:lnTo>
                  <a:lnTo>
                    <a:pt x="7886" y="4729"/>
                  </a:lnTo>
                  <a:cubicBezTo>
                    <a:pt x="7886" y="4712"/>
                    <a:pt x="7902" y="4712"/>
                    <a:pt x="7902" y="4696"/>
                  </a:cubicBezTo>
                  <a:cubicBezTo>
                    <a:pt x="8267" y="4332"/>
                    <a:pt x="8267" y="4332"/>
                    <a:pt x="8267" y="4332"/>
                  </a:cubicBezTo>
                  <a:cubicBezTo>
                    <a:pt x="8630" y="4696"/>
                    <a:pt x="8630" y="4696"/>
                    <a:pt x="8630" y="4696"/>
                  </a:cubicBezTo>
                  <a:cubicBezTo>
                    <a:pt x="8647" y="4712"/>
                    <a:pt x="8647" y="4712"/>
                    <a:pt x="8647" y="4729"/>
                  </a:cubicBezTo>
                  <a:cubicBezTo>
                    <a:pt x="8647" y="4729"/>
                    <a:pt x="8647" y="4746"/>
                    <a:pt x="8630" y="4746"/>
                  </a:cubicBezTo>
                  <a:cubicBezTo>
                    <a:pt x="8597" y="4795"/>
                    <a:pt x="8597" y="4795"/>
                    <a:pt x="8597" y="4795"/>
                  </a:cubicBezTo>
                  <a:cubicBezTo>
                    <a:pt x="8581" y="4812"/>
                    <a:pt x="8548" y="4812"/>
                    <a:pt x="8531" y="4795"/>
                  </a:cubicBezTo>
                  <a:cubicBezTo>
                    <a:pt x="8333" y="4596"/>
                    <a:pt x="8333" y="4596"/>
                    <a:pt x="8333" y="4596"/>
                  </a:cubicBezTo>
                  <a:cubicBezTo>
                    <a:pt x="8333" y="4663"/>
                    <a:pt x="8333" y="4663"/>
                    <a:pt x="8333" y="4663"/>
                  </a:cubicBezTo>
                  <a:cubicBezTo>
                    <a:pt x="8333" y="4679"/>
                    <a:pt x="8333" y="4696"/>
                    <a:pt x="8333" y="4696"/>
                  </a:cubicBezTo>
                  <a:cubicBezTo>
                    <a:pt x="8333" y="4828"/>
                    <a:pt x="8349" y="4927"/>
                    <a:pt x="8399" y="5043"/>
                  </a:cubicBezTo>
                  <a:cubicBezTo>
                    <a:pt x="8531" y="5356"/>
                    <a:pt x="8845" y="5571"/>
                    <a:pt x="9193" y="5571"/>
                  </a:cubicBezTo>
                  <a:cubicBezTo>
                    <a:pt x="9457" y="5571"/>
                    <a:pt x="9722" y="5439"/>
                    <a:pt x="9887" y="5224"/>
                  </a:cubicBezTo>
                  <a:cubicBezTo>
                    <a:pt x="9986" y="5340"/>
                    <a:pt x="9986" y="5340"/>
                    <a:pt x="9986" y="5340"/>
                  </a:cubicBezTo>
                  <a:cubicBezTo>
                    <a:pt x="9788" y="5571"/>
                    <a:pt x="9507" y="5720"/>
                    <a:pt x="9193" y="5720"/>
                  </a:cubicBezTo>
                  <a:cubicBezTo>
                    <a:pt x="8730" y="5720"/>
                    <a:pt x="8333" y="5406"/>
                    <a:pt x="8217" y="4960"/>
                  </a:cubicBezTo>
                  <a:cubicBezTo>
                    <a:pt x="8184" y="4878"/>
                    <a:pt x="8184" y="4795"/>
                    <a:pt x="8184" y="4696"/>
                  </a:cubicBezTo>
                  <a:cubicBezTo>
                    <a:pt x="8184" y="4630"/>
                    <a:pt x="8184" y="4630"/>
                    <a:pt x="8184" y="4630"/>
                  </a:cubicBezTo>
                  <a:cubicBezTo>
                    <a:pt x="8002" y="4795"/>
                    <a:pt x="8002" y="4795"/>
                    <a:pt x="8002" y="4795"/>
                  </a:cubicBezTo>
                  <a:cubicBezTo>
                    <a:pt x="7986" y="4812"/>
                    <a:pt x="7969" y="4812"/>
                    <a:pt x="7952" y="4795"/>
                  </a:cubicBezTo>
                  <a:lnTo>
                    <a:pt x="7902" y="4746"/>
                  </a:lnTo>
                  <a:close/>
                  <a:moveTo>
                    <a:pt x="9193" y="4564"/>
                  </a:moveTo>
                  <a:lnTo>
                    <a:pt x="9193" y="4564"/>
                  </a:lnTo>
                  <a:cubicBezTo>
                    <a:pt x="9291" y="4845"/>
                    <a:pt x="9291" y="4845"/>
                    <a:pt x="9291" y="4845"/>
                  </a:cubicBezTo>
                  <a:cubicBezTo>
                    <a:pt x="9093" y="4845"/>
                    <a:pt x="9093" y="4845"/>
                    <a:pt x="9093" y="4845"/>
                  </a:cubicBezTo>
                  <a:cubicBezTo>
                    <a:pt x="9193" y="4564"/>
                    <a:pt x="9193" y="4564"/>
                    <a:pt x="9193" y="4564"/>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uk-UA"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uk-UA" sz="850" b="0" i="0" u="none" strike="noStrike" kern="1200" cap="none" spc="0" normalizeH="0" baseline="0" noProof="0">
              <a:ln>
                <a:noFill/>
              </a:ln>
              <a:solidFill>
                <a:srgbClr val="58595B"/>
              </a:solidFill>
              <a:effectLst/>
              <a:uLnTx/>
              <a:uFillTx/>
              <a:latin typeface="Calibri"/>
              <a:ea typeface="+mn-ea"/>
              <a:cs typeface="+mn-cs"/>
            </a:endParaRPr>
          </a:p>
        </p:txBody>
      </p:sp>
      <p:sp>
        <p:nvSpPr>
          <p:cNvPr id="75" name="TextBox 74"/>
          <p:cNvSpPr txBox="1"/>
          <p:nvPr/>
        </p:nvSpPr>
        <p:spPr>
          <a:xfrm>
            <a:off x="10088173" y="2818563"/>
            <a:ext cx="1567706" cy="192731"/>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58595B"/>
                </a:solidFill>
                <a:effectLst/>
                <a:uLnTx/>
                <a:uFillTx/>
                <a:latin typeface="Calibri"/>
                <a:ea typeface="+mn-ea"/>
                <a:cs typeface="+mn-cs"/>
              </a:rPr>
              <a:t>Oracle Analytics Cloud</a:t>
            </a:r>
          </a:p>
        </p:txBody>
      </p:sp>
      <p:sp>
        <p:nvSpPr>
          <p:cNvPr id="78" name="TextBox 77"/>
          <p:cNvSpPr txBox="1"/>
          <p:nvPr/>
        </p:nvSpPr>
        <p:spPr>
          <a:xfrm>
            <a:off x="8527951" y="1614307"/>
            <a:ext cx="2343287" cy="214722"/>
          </a:xfrm>
          <a:prstGeom prst="rect">
            <a:avLst/>
          </a:prstGeom>
          <a:noFill/>
          <a:scene3d>
            <a:camera prst="orthographicFront">
              <a:rot lat="0" lon="0" rev="0"/>
            </a:camera>
            <a:lightRig rig="threePt" dir="t"/>
          </a:scene3d>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46575E"/>
                </a:solidFill>
                <a:effectLst/>
                <a:uLnTx/>
                <a:uFillTx/>
                <a:latin typeface="Calibri"/>
                <a:ea typeface="ＭＳ Ｐゴシック" panose="020B0600070205080204" pitchFamily="34" charset="-128"/>
                <a:cs typeface="Calibri"/>
              </a:rPr>
              <a:t>Analytics</a:t>
            </a:r>
            <a:endParaRPr kumimoji="1" lang="en-US" altLang="ja-JP" sz="1400" b="1" i="0" u="none" strike="noStrike" kern="1200" cap="none" spc="0" normalizeH="0" baseline="0" noProof="0" dirty="0">
              <a:ln>
                <a:noFill/>
              </a:ln>
              <a:solidFill>
                <a:srgbClr val="46575E"/>
              </a:solidFill>
              <a:effectLst/>
              <a:uLnTx/>
              <a:uFillTx/>
              <a:latin typeface="Calibri"/>
              <a:ea typeface="ＭＳ Ｐゴシック" panose="020B0600070205080204" pitchFamily="34" charset="-128"/>
              <a:cs typeface="Calibri"/>
            </a:endParaRPr>
          </a:p>
        </p:txBody>
      </p:sp>
      <p:pic>
        <p:nvPicPr>
          <p:cNvPr id="80" name="Picture 79">
            <a:extLst>
              <a:ext uri="{FF2B5EF4-FFF2-40B4-BE49-F238E27FC236}">
                <a16:creationId xmlns:a16="http://schemas.microsoft.com/office/drawing/2014/main" id="{EB9CC864-5F54-4228-9580-BEB2A7F4F4B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02382" y="2176868"/>
            <a:ext cx="1093083" cy="570900"/>
          </a:xfrm>
          <a:prstGeom prst="rect">
            <a:avLst/>
          </a:prstGeom>
          <a:ln>
            <a:noFill/>
          </a:ln>
          <a:effectLst/>
        </p:spPr>
      </p:pic>
      <p:grpSp>
        <p:nvGrpSpPr>
          <p:cNvPr id="13" name="Group 138"/>
          <p:cNvGrpSpPr/>
          <p:nvPr/>
        </p:nvGrpSpPr>
        <p:grpSpPr>
          <a:xfrm>
            <a:off x="10018320" y="4027477"/>
            <a:ext cx="1684060" cy="585523"/>
            <a:chOff x="5125566" y="6692983"/>
            <a:chExt cx="3700357" cy="914400"/>
          </a:xfrm>
          <a:noFill/>
        </p:grpSpPr>
        <p:sp>
          <p:nvSpPr>
            <p:cNvPr id="140" name="Rounded Rectangle 139"/>
            <p:cNvSpPr/>
            <p:nvPr/>
          </p:nvSpPr>
          <p:spPr>
            <a:xfrm>
              <a:off x="5125566" y="6692983"/>
              <a:ext cx="3700357" cy="914400"/>
            </a:xfrm>
            <a:prstGeom prst="roundRect">
              <a:avLst>
                <a:gd name="adj" fmla="val 11111"/>
              </a:avLst>
            </a:prstGeom>
            <a:solidFill>
              <a:schemeClr val="accent2">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1" name="Shape 501"/>
            <p:cNvSpPr/>
            <p:nvPr/>
          </p:nvSpPr>
          <p:spPr>
            <a:xfrm>
              <a:off x="5212161" y="6865694"/>
              <a:ext cx="3575017" cy="576779"/>
            </a:xfrm>
            <a:prstGeom prst="rect">
              <a:avLst/>
            </a:prstGeom>
            <a:grpFill/>
            <a:ln w="12700" cap="flat">
              <a:noFill/>
              <a:miter lim="400000"/>
            </a:ln>
            <a:effectLst/>
            <a:scene3d>
              <a:camera prst="perspectiveFront">
                <a:rot lat="19800000" lon="0" rev="0"/>
              </a:camera>
              <a:lightRig rig="threePt" dir="t"/>
            </a:scene3d>
            <a:extLst>
              <a:ext uri="{C572A759-6A51-4108-AA02-DFA0A04FC94B}">
                <ma14:wrappingTextBoxFlag xmlns:ma14="http://schemas.microsoft.com/office/mac/drawingml/2011/main" xmlns="" val="1"/>
              </a:ext>
            </a:extLst>
          </p:spPr>
          <p:txBody>
            <a:bodyPr wrap="square" lIns="0" tIns="0" rIns="0" bIns="0" numCol="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200" b="1" i="0" u="none" strike="noStrike" kern="1200" cap="none" spc="0" normalizeH="0" baseline="0" noProof="0" dirty="0">
                  <a:ln>
                    <a:noFill/>
                  </a:ln>
                  <a:solidFill>
                    <a:srgbClr val="58595B"/>
                  </a:solidFill>
                  <a:effectLst/>
                  <a:uLnTx/>
                  <a:uFillTx/>
                  <a:latin typeface="Calibri"/>
                  <a:ea typeface="+mn-ea"/>
                  <a:cs typeface="+mn-cs"/>
                </a:rPr>
                <a:t>3</a:t>
              </a:r>
              <a:r>
                <a:rPr kumimoji="0" lang="en-US" sz="1200" b="1" i="0" u="none" strike="noStrike" kern="1200" cap="none" spc="0" normalizeH="0" baseline="30000" noProof="0" dirty="0" smtClean="0">
                  <a:ln>
                    <a:noFill/>
                  </a:ln>
                  <a:solidFill>
                    <a:srgbClr val="58595B"/>
                  </a:solidFill>
                  <a:effectLst/>
                  <a:uLnTx/>
                  <a:uFillTx/>
                  <a:latin typeface="Calibri"/>
                  <a:ea typeface="+mn-ea"/>
                  <a:cs typeface="+mn-cs"/>
                </a:rPr>
                <a:t>rd</a:t>
              </a:r>
              <a:r>
                <a:rPr kumimoji="0" lang="en-US" sz="1200" b="1" i="0" u="none" strike="noStrike" kern="1200" cap="none" spc="0" normalizeH="0" baseline="0" noProof="0" dirty="0" smtClean="0">
                  <a:ln>
                    <a:noFill/>
                  </a:ln>
                  <a:solidFill>
                    <a:srgbClr val="58595B"/>
                  </a:solidFill>
                  <a:effectLst/>
                  <a:uLnTx/>
                  <a:uFillTx/>
                  <a:latin typeface="Calibri"/>
                  <a:ea typeface="+mn-ea"/>
                  <a:cs typeface="+mn-cs"/>
                </a:rPr>
                <a:t> Party Analytics </a:t>
              </a:r>
            </a:p>
            <a:p>
              <a:pPr marL="0" marR="0" lvl="0" indent="0" algn="ctr" defTabSz="914400" rtl="0" eaLnBrk="1" fontAlgn="auto" latinLnBrk="0" hangingPunct="1">
                <a:lnSpc>
                  <a:spcPct val="100000"/>
                </a:lnSpc>
                <a:spcBef>
                  <a:spcPts val="0"/>
                </a:spcBef>
                <a:spcAft>
                  <a:spcPts val="0"/>
                </a:spcAft>
                <a:buClrTx/>
                <a:buSzTx/>
                <a:buFontTx/>
                <a:buNone/>
                <a:tabLst/>
                <a:defRPr sz="1600" b="1"/>
              </a:pPr>
              <a:r>
                <a:rPr kumimoji="0" lang="en-US" sz="1200" b="1" i="0" u="none" strike="noStrike" kern="1200" cap="none" spc="0" normalizeH="0" baseline="0" noProof="0" dirty="0" smtClean="0">
                  <a:ln>
                    <a:noFill/>
                  </a:ln>
                  <a:solidFill>
                    <a:srgbClr val="58595B"/>
                  </a:solidFill>
                  <a:effectLst/>
                  <a:uLnTx/>
                  <a:uFillTx/>
                  <a:latin typeface="Calibri"/>
                  <a:ea typeface="+mn-ea"/>
                  <a:cs typeface="+mn-cs"/>
                </a:rPr>
                <a:t>On-premises </a:t>
              </a:r>
            </a:p>
          </p:txBody>
        </p:sp>
      </p:grpSp>
      <p:pic>
        <p:nvPicPr>
          <p:cNvPr id="57" name="48A3F5A6-995C-459E-801B-04ED0F67E9FA" descr="E68B87C3-4119-4E3E-ADD4-C40DF263F308@us"/>
          <p:cNvPicPr>
            <a:picLocks noChangeAspect="1" noChangeArrowheads="1"/>
          </p:cNvPicPr>
          <p:nvPr/>
        </p:nvPicPr>
        <p:blipFill>
          <a:blip r:embed="rId7" cstate="print"/>
          <a:srcRect/>
          <a:stretch>
            <a:fillRect/>
          </a:stretch>
        </p:blipFill>
        <p:spPr bwMode="auto">
          <a:xfrm>
            <a:off x="6853125" y="3657005"/>
            <a:ext cx="496624" cy="496624"/>
          </a:xfrm>
          <a:prstGeom prst="rect">
            <a:avLst/>
          </a:prstGeom>
          <a:noFill/>
          <a:ln w="9525">
            <a:noFill/>
            <a:miter lim="800000"/>
            <a:headEnd/>
            <a:tailEnd/>
          </a:ln>
        </p:spPr>
      </p:pic>
    </p:spTree>
    <p:extLst>
      <p:ext uri="{BB962C8B-B14F-4D97-AF65-F5344CB8AC3E}">
        <p14:creationId xmlns:p14="http://schemas.microsoft.com/office/powerpoint/2010/main" val="49289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chor="t" anchorCtr="0"/>
          <a:lstStyle/>
          <a:p>
            <a:r>
              <a:rPr lang="en-US" dirty="0"/>
              <a:t>ML 101: </a:t>
            </a:r>
            <a:r>
              <a:rPr lang="en-US" dirty="0" smtClean="0"/>
              <a:t>Oracle Machine Learning </a:t>
            </a:r>
            <a:br>
              <a:rPr lang="en-US" dirty="0" smtClean="0"/>
            </a:br>
            <a:endParaRPr lang="en-US" i="1" dirty="0"/>
          </a:p>
        </p:txBody>
      </p:sp>
      <p:sp>
        <p:nvSpPr>
          <p:cNvPr id="121" name="Content Placeholder 2"/>
          <p:cNvSpPr>
            <a:spLocks noGrp="1"/>
          </p:cNvSpPr>
          <p:nvPr>
            <p:ph idx="1"/>
          </p:nvPr>
        </p:nvSpPr>
        <p:spPr>
          <a:xfrm>
            <a:off x="531150" y="1254642"/>
            <a:ext cx="5986607" cy="5007935"/>
          </a:xfrm>
        </p:spPr>
        <p:txBody>
          <a:bodyPr>
            <a:noAutofit/>
          </a:bodyPr>
          <a:lstStyle/>
          <a:p>
            <a:pPr>
              <a:lnSpc>
                <a:spcPct val="100000"/>
              </a:lnSpc>
              <a:spcBef>
                <a:spcPts val="300"/>
              </a:spcBef>
              <a:spcAft>
                <a:spcPts val="100"/>
              </a:spcAft>
              <a:buNone/>
            </a:pPr>
            <a:r>
              <a:rPr lang="en-US" b="1" dirty="0" smtClean="0">
                <a:solidFill>
                  <a:srgbClr val="58595B">
                    <a:lumMod val="75000"/>
                  </a:srgbClr>
                </a:solidFill>
              </a:rPr>
              <a:t>Key Features</a:t>
            </a:r>
          </a:p>
          <a:p>
            <a:pPr>
              <a:lnSpc>
                <a:spcPct val="100000"/>
              </a:lnSpc>
              <a:spcBef>
                <a:spcPts val="300"/>
              </a:spcBef>
              <a:spcAft>
                <a:spcPts val="100"/>
              </a:spcAft>
            </a:pPr>
            <a:r>
              <a:rPr lang="en-US" dirty="0" smtClean="0">
                <a:solidFill>
                  <a:srgbClr val="232C2F"/>
                </a:solidFill>
                <a:sym typeface="Arial" pitchFamily="34" charset="0"/>
              </a:rPr>
              <a:t>Collaborative UI for data scientists</a:t>
            </a:r>
          </a:p>
          <a:p>
            <a:pPr lvl="1">
              <a:lnSpc>
                <a:spcPct val="100000"/>
              </a:lnSpc>
              <a:spcBef>
                <a:spcPts val="300"/>
              </a:spcBef>
              <a:spcAft>
                <a:spcPts val="100"/>
              </a:spcAft>
            </a:pPr>
            <a:r>
              <a:rPr lang="en-US" dirty="0" smtClean="0">
                <a:solidFill>
                  <a:srgbClr val="232C2F"/>
                </a:solidFill>
                <a:sym typeface="Arial" pitchFamily="34" charset="0"/>
              </a:rPr>
              <a:t>Packaged with Autonomous Data Warehouse Cloud (V1)</a:t>
            </a:r>
          </a:p>
          <a:p>
            <a:pPr lvl="1">
              <a:lnSpc>
                <a:spcPct val="100000"/>
              </a:lnSpc>
              <a:spcBef>
                <a:spcPts val="300"/>
              </a:spcBef>
              <a:spcAft>
                <a:spcPts val="100"/>
              </a:spcAft>
            </a:pPr>
            <a:r>
              <a:rPr lang="en-US" dirty="0" smtClean="0">
                <a:solidFill>
                  <a:srgbClr val="232C2F"/>
                </a:solidFill>
                <a:sym typeface="Arial" pitchFamily="34" charset="0"/>
              </a:rPr>
              <a:t>Easy access to shared notebooks, </a:t>
            </a:r>
            <a:br>
              <a:rPr lang="en-US" dirty="0" smtClean="0">
                <a:solidFill>
                  <a:srgbClr val="232C2F"/>
                </a:solidFill>
                <a:sym typeface="Arial" pitchFamily="34" charset="0"/>
              </a:rPr>
            </a:br>
            <a:r>
              <a:rPr lang="en-US" dirty="0" smtClean="0">
                <a:solidFill>
                  <a:srgbClr val="232C2F"/>
                </a:solidFill>
                <a:sym typeface="Arial" pitchFamily="34" charset="0"/>
              </a:rPr>
              <a:t>templates, permissions, scheduler, etc.</a:t>
            </a:r>
            <a:endParaRPr lang="en-US" sz="2800" dirty="0" smtClean="0">
              <a:solidFill>
                <a:srgbClr val="232C2F"/>
              </a:solidFill>
              <a:sym typeface="Arial" pitchFamily="34" charset="0"/>
            </a:endParaRPr>
          </a:p>
          <a:p>
            <a:pPr lvl="1">
              <a:lnSpc>
                <a:spcPct val="100000"/>
              </a:lnSpc>
              <a:spcBef>
                <a:spcPts val="300"/>
              </a:spcBef>
              <a:spcAft>
                <a:spcPts val="100"/>
              </a:spcAft>
            </a:pPr>
            <a:r>
              <a:rPr lang="en-US" dirty="0" smtClean="0">
                <a:solidFill>
                  <a:srgbClr val="232C2F"/>
                </a:solidFill>
                <a:sym typeface="Arial" pitchFamily="34" charset="0"/>
              </a:rPr>
              <a:t>SQL ML algorithms API (V1)</a:t>
            </a:r>
          </a:p>
          <a:p>
            <a:pPr lvl="1">
              <a:lnSpc>
                <a:spcPct val="100000"/>
              </a:lnSpc>
              <a:spcBef>
                <a:spcPts val="300"/>
              </a:spcBef>
              <a:spcAft>
                <a:spcPts val="100"/>
              </a:spcAft>
            </a:pPr>
            <a:r>
              <a:rPr lang="en-US" dirty="0" smtClean="0">
                <a:solidFill>
                  <a:srgbClr val="232C2F"/>
                </a:solidFill>
                <a:sym typeface="Arial" pitchFamily="34" charset="0"/>
              </a:rPr>
              <a:t>Supports deployment of ML analytics</a:t>
            </a:r>
          </a:p>
        </p:txBody>
      </p:sp>
      <p:sp>
        <p:nvSpPr>
          <p:cNvPr id="11" name="Text Placeholder 10"/>
          <p:cNvSpPr>
            <a:spLocks noGrp="1"/>
          </p:cNvSpPr>
          <p:nvPr>
            <p:ph type="body" sz="quarter" idx="13"/>
          </p:nvPr>
        </p:nvSpPr>
        <p:spPr>
          <a:xfrm>
            <a:off x="531813" y="873990"/>
            <a:ext cx="11125199" cy="343299"/>
          </a:xfrm>
        </p:spPr>
        <p:txBody>
          <a:bodyPr/>
          <a:lstStyle/>
          <a:p>
            <a:r>
              <a:rPr lang="en-US" b="0" dirty="0" smtClean="0">
                <a:solidFill>
                  <a:schemeClr val="accent1"/>
                </a:solidFill>
              </a:rPr>
              <a:t>Machine Learning Notebook for Autonomous Data Warehouse Cloud </a:t>
            </a:r>
            <a:endParaRPr lang="en-US" b="0" dirty="0">
              <a:solidFill>
                <a:schemeClr val="accent1"/>
              </a:solidFill>
            </a:endParaRPr>
          </a:p>
        </p:txBody>
      </p:sp>
      <p:pic>
        <p:nvPicPr>
          <p:cNvPr id="12" name="Picture 2"/>
          <p:cNvPicPr>
            <a:picLocks noChangeAspect="1" noChangeArrowheads="1"/>
          </p:cNvPicPr>
          <p:nvPr/>
        </p:nvPicPr>
        <p:blipFill>
          <a:blip r:embed="rId3" cstate="print"/>
          <a:srcRect/>
          <a:stretch>
            <a:fillRect/>
          </a:stretch>
        </p:blipFill>
        <p:spPr bwMode="auto">
          <a:xfrm>
            <a:off x="6135762" y="1511251"/>
            <a:ext cx="5719540" cy="463112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10803804" y="275682"/>
            <a:ext cx="1101209" cy="1046149"/>
          </a:xfrm>
          <a:prstGeom prst="rect">
            <a:avLst/>
          </a:prstGeom>
          <a:noFill/>
          <a:ln w="9525">
            <a:noFill/>
            <a:miter lim="800000"/>
            <a:headEnd/>
            <a:tailEnd/>
          </a:ln>
        </p:spPr>
      </p:pic>
      <p:pic>
        <p:nvPicPr>
          <p:cNvPr id="17" name="48A3F5A6-995C-459E-801B-04ED0F67E9FA" descr="E68B87C3-4119-4E3E-ADD4-C40DF263F308@us"/>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1289640" y="431786"/>
            <a:ext cx="341063" cy="337743"/>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5506321" y="2231454"/>
            <a:ext cx="586612" cy="557282"/>
          </a:xfrm>
          <a:prstGeom prst="rect">
            <a:avLst/>
          </a:prstGeom>
          <a:noFill/>
          <a:ln w="9525">
            <a:noFill/>
            <a:miter lim="800000"/>
            <a:headEnd/>
            <a:tailEnd/>
          </a:ln>
        </p:spPr>
      </p:pic>
      <p:pic>
        <p:nvPicPr>
          <p:cNvPr id="14" name="48A3F5A6-995C-459E-801B-04ED0F67E9FA" descr="E68B87C3-4119-4E3E-ADD4-C40DF263F308@us"/>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5784340" y="2323711"/>
            <a:ext cx="181684" cy="179915"/>
          </a:xfrm>
          <a:prstGeom prst="rect">
            <a:avLst/>
          </a:prstGeom>
          <a:noFill/>
          <a:ln w="9525">
            <a:noFill/>
            <a:miter lim="800000"/>
            <a:headEnd/>
            <a:tailEnd/>
          </a:ln>
        </p:spPr>
      </p:pic>
    </p:spTree>
    <p:extLst>
      <p:ext uri="{BB962C8B-B14F-4D97-AF65-F5344CB8AC3E}">
        <p14:creationId xmlns:p14="http://schemas.microsoft.com/office/powerpoint/2010/main" val="42849007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chor="t" anchorCtr="0"/>
          <a:lstStyle/>
          <a:p>
            <a:r>
              <a:rPr lang="en-US" dirty="0"/>
              <a:t>ML 101: </a:t>
            </a:r>
            <a:r>
              <a:rPr lang="en-US" dirty="0" smtClean="0"/>
              <a:t>Oracle Machine Learning </a:t>
            </a:r>
            <a:br>
              <a:rPr lang="en-US" dirty="0" smtClean="0"/>
            </a:br>
            <a:endParaRPr lang="en-US" i="1" dirty="0"/>
          </a:p>
        </p:txBody>
      </p:sp>
      <p:sp>
        <p:nvSpPr>
          <p:cNvPr id="121" name="Content Placeholder 2"/>
          <p:cNvSpPr>
            <a:spLocks noGrp="1"/>
          </p:cNvSpPr>
          <p:nvPr>
            <p:ph idx="1"/>
          </p:nvPr>
        </p:nvSpPr>
        <p:spPr>
          <a:xfrm>
            <a:off x="531150" y="1254642"/>
            <a:ext cx="5986607" cy="5007935"/>
          </a:xfrm>
        </p:spPr>
        <p:txBody>
          <a:bodyPr>
            <a:noAutofit/>
          </a:bodyPr>
          <a:lstStyle/>
          <a:p>
            <a:pPr>
              <a:lnSpc>
                <a:spcPct val="100000"/>
              </a:lnSpc>
              <a:spcBef>
                <a:spcPts val="300"/>
              </a:spcBef>
              <a:spcAft>
                <a:spcPts val="100"/>
              </a:spcAft>
              <a:buNone/>
            </a:pPr>
            <a:r>
              <a:rPr lang="en-US" b="1" dirty="0" smtClean="0">
                <a:solidFill>
                  <a:srgbClr val="58595B">
                    <a:lumMod val="75000"/>
                  </a:srgbClr>
                </a:solidFill>
              </a:rPr>
              <a:t>Key Features</a:t>
            </a:r>
          </a:p>
          <a:p>
            <a:pPr>
              <a:lnSpc>
                <a:spcPct val="100000"/>
              </a:lnSpc>
              <a:spcBef>
                <a:spcPts val="300"/>
              </a:spcBef>
              <a:spcAft>
                <a:spcPts val="100"/>
              </a:spcAft>
            </a:pPr>
            <a:r>
              <a:rPr lang="en-US" dirty="0" smtClean="0">
                <a:solidFill>
                  <a:srgbClr val="232C2F"/>
                </a:solidFill>
                <a:sym typeface="Arial" pitchFamily="34" charset="0"/>
              </a:rPr>
              <a:t>Collaborative UI for data scientists</a:t>
            </a:r>
          </a:p>
          <a:p>
            <a:pPr lvl="1">
              <a:lnSpc>
                <a:spcPct val="100000"/>
              </a:lnSpc>
              <a:spcBef>
                <a:spcPts val="300"/>
              </a:spcBef>
              <a:spcAft>
                <a:spcPts val="100"/>
              </a:spcAft>
            </a:pPr>
            <a:r>
              <a:rPr lang="en-US" dirty="0" smtClean="0">
                <a:solidFill>
                  <a:srgbClr val="232C2F"/>
                </a:solidFill>
                <a:sym typeface="Arial" pitchFamily="34" charset="0"/>
              </a:rPr>
              <a:t>Packaged with Autonomous Data Warehouse Cloud (V1)</a:t>
            </a:r>
          </a:p>
          <a:p>
            <a:pPr lvl="1">
              <a:lnSpc>
                <a:spcPct val="100000"/>
              </a:lnSpc>
              <a:spcBef>
                <a:spcPts val="300"/>
              </a:spcBef>
              <a:spcAft>
                <a:spcPts val="100"/>
              </a:spcAft>
            </a:pPr>
            <a:r>
              <a:rPr lang="en-US" dirty="0" smtClean="0">
                <a:solidFill>
                  <a:srgbClr val="232C2F"/>
                </a:solidFill>
                <a:sym typeface="Arial" pitchFamily="34" charset="0"/>
              </a:rPr>
              <a:t>Easy access to shared notebooks, </a:t>
            </a:r>
            <a:br>
              <a:rPr lang="en-US" dirty="0" smtClean="0">
                <a:solidFill>
                  <a:srgbClr val="232C2F"/>
                </a:solidFill>
                <a:sym typeface="Arial" pitchFamily="34" charset="0"/>
              </a:rPr>
            </a:br>
            <a:r>
              <a:rPr lang="en-US" dirty="0" smtClean="0">
                <a:solidFill>
                  <a:srgbClr val="232C2F"/>
                </a:solidFill>
                <a:sym typeface="Arial" pitchFamily="34" charset="0"/>
              </a:rPr>
              <a:t>templates, permissions, scheduler, etc.</a:t>
            </a:r>
            <a:endParaRPr lang="en-US" sz="2800" dirty="0" smtClean="0">
              <a:solidFill>
                <a:srgbClr val="232C2F"/>
              </a:solidFill>
              <a:sym typeface="Arial" pitchFamily="34" charset="0"/>
            </a:endParaRPr>
          </a:p>
          <a:p>
            <a:pPr lvl="1">
              <a:lnSpc>
                <a:spcPct val="100000"/>
              </a:lnSpc>
              <a:spcBef>
                <a:spcPts val="300"/>
              </a:spcBef>
              <a:spcAft>
                <a:spcPts val="100"/>
              </a:spcAft>
            </a:pPr>
            <a:r>
              <a:rPr lang="en-US" dirty="0" smtClean="0">
                <a:solidFill>
                  <a:srgbClr val="232C2F"/>
                </a:solidFill>
                <a:sym typeface="Arial" pitchFamily="34" charset="0"/>
              </a:rPr>
              <a:t>SQL ML algorithms API (V1)</a:t>
            </a:r>
          </a:p>
          <a:p>
            <a:pPr lvl="1">
              <a:lnSpc>
                <a:spcPct val="100000"/>
              </a:lnSpc>
              <a:spcBef>
                <a:spcPts val="300"/>
              </a:spcBef>
              <a:spcAft>
                <a:spcPts val="100"/>
              </a:spcAft>
            </a:pPr>
            <a:r>
              <a:rPr lang="en-US" dirty="0" smtClean="0">
                <a:solidFill>
                  <a:srgbClr val="232C2F"/>
                </a:solidFill>
                <a:sym typeface="Arial" pitchFamily="34" charset="0"/>
              </a:rPr>
              <a:t>Supports deployment of ML analytics</a:t>
            </a:r>
          </a:p>
        </p:txBody>
      </p:sp>
      <p:sp>
        <p:nvSpPr>
          <p:cNvPr id="11" name="Text Placeholder 10"/>
          <p:cNvSpPr>
            <a:spLocks noGrp="1"/>
          </p:cNvSpPr>
          <p:nvPr>
            <p:ph type="body" sz="quarter" idx="13"/>
          </p:nvPr>
        </p:nvSpPr>
        <p:spPr>
          <a:xfrm>
            <a:off x="531813" y="873990"/>
            <a:ext cx="11125199" cy="343299"/>
          </a:xfrm>
        </p:spPr>
        <p:txBody>
          <a:bodyPr/>
          <a:lstStyle/>
          <a:p>
            <a:r>
              <a:rPr lang="en-US" b="0" dirty="0" smtClean="0">
                <a:solidFill>
                  <a:schemeClr val="accent1"/>
                </a:solidFill>
              </a:rPr>
              <a:t>Machine Learning Notebook for Autonomous Data Warehouse Cloud </a:t>
            </a:r>
            <a:endParaRPr lang="en-US" b="0" dirty="0">
              <a:solidFill>
                <a:schemeClr val="accent1"/>
              </a:solidFill>
            </a:endParaRPr>
          </a:p>
        </p:txBody>
      </p:sp>
      <p:pic>
        <p:nvPicPr>
          <p:cNvPr id="1026" name="Picture 2"/>
          <p:cNvPicPr>
            <a:picLocks noChangeAspect="1" noChangeArrowheads="1"/>
          </p:cNvPicPr>
          <p:nvPr/>
        </p:nvPicPr>
        <p:blipFill>
          <a:blip r:embed="rId3" cstate="print"/>
          <a:srcRect/>
          <a:stretch>
            <a:fillRect/>
          </a:stretch>
        </p:blipFill>
        <p:spPr bwMode="auto">
          <a:xfrm>
            <a:off x="10803804" y="275682"/>
            <a:ext cx="1101209" cy="1046149"/>
          </a:xfrm>
          <a:prstGeom prst="rect">
            <a:avLst/>
          </a:prstGeom>
          <a:noFill/>
          <a:ln w="9525">
            <a:noFill/>
            <a:miter lim="800000"/>
            <a:headEnd/>
            <a:tailEnd/>
          </a:ln>
        </p:spPr>
      </p:pic>
      <p:pic>
        <p:nvPicPr>
          <p:cNvPr id="17" name="48A3F5A6-995C-459E-801B-04ED0F67E9FA" descr="E68B87C3-4119-4E3E-ADD4-C40DF263F308@us"/>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1289640" y="431786"/>
            <a:ext cx="341063" cy="337743"/>
          </a:xfrm>
          <a:prstGeom prst="rect">
            <a:avLst/>
          </a:prstGeom>
          <a:noFill/>
          <a:ln w="9525">
            <a:noFill/>
            <a:miter lim="800000"/>
            <a:headEnd/>
            <a:tailEnd/>
          </a:ln>
        </p:spPr>
      </p:pic>
      <p:pic>
        <p:nvPicPr>
          <p:cNvPr id="19" name="Picture 2"/>
          <p:cNvPicPr>
            <a:picLocks noChangeAspect="1" noChangeArrowheads="1"/>
          </p:cNvPicPr>
          <p:nvPr/>
        </p:nvPicPr>
        <p:blipFill>
          <a:blip r:embed="rId3" cstate="print"/>
          <a:srcRect/>
          <a:stretch>
            <a:fillRect/>
          </a:stretch>
        </p:blipFill>
        <p:spPr bwMode="auto">
          <a:xfrm>
            <a:off x="5506321" y="2231454"/>
            <a:ext cx="586612" cy="557282"/>
          </a:xfrm>
          <a:prstGeom prst="rect">
            <a:avLst/>
          </a:prstGeom>
          <a:noFill/>
          <a:ln w="9525">
            <a:noFill/>
            <a:miter lim="800000"/>
            <a:headEnd/>
            <a:tailEnd/>
          </a:ln>
        </p:spPr>
      </p:pic>
      <p:pic>
        <p:nvPicPr>
          <p:cNvPr id="20" name="48A3F5A6-995C-459E-801B-04ED0F67E9FA" descr="E68B87C3-4119-4E3E-ADD4-C40DF263F308@us"/>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5784340" y="2323711"/>
            <a:ext cx="181684" cy="179915"/>
          </a:xfrm>
          <a:prstGeom prst="rect">
            <a:avLst/>
          </a:prstGeom>
          <a:noFill/>
          <a:ln w="9525">
            <a:noFill/>
            <a:miter lim="800000"/>
            <a:headEnd/>
            <a:tailEnd/>
          </a:ln>
        </p:spPr>
      </p:pic>
      <p:pic>
        <p:nvPicPr>
          <p:cNvPr id="10" name="Picture 2"/>
          <p:cNvPicPr>
            <a:picLocks noChangeAspect="1" noChangeArrowheads="1"/>
          </p:cNvPicPr>
          <p:nvPr/>
        </p:nvPicPr>
        <p:blipFill>
          <a:blip r:embed="rId5" cstate="print"/>
          <a:srcRect/>
          <a:stretch>
            <a:fillRect/>
          </a:stretch>
        </p:blipFill>
        <p:spPr bwMode="auto">
          <a:xfrm>
            <a:off x="6131244" y="1527643"/>
            <a:ext cx="5691948" cy="4580549"/>
          </a:xfrm>
          <a:prstGeom prst="rect">
            <a:avLst/>
          </a:prstGeom>
          <a:noFill/>
          <a:ln w="9525">
            <a:noFill/>
            <a:miter lim="800000"/>
            <a:headEnd/>
            <a:tailEnd/>
          </a:ln>
        </p:spPr>
      </p:pic>
    </p:spTree>
    <p:extLst>
      <p:ext uri="{BB962C8B-B14F-4D97-AF65-F5344CB8AC3E}">
        <p14:creationId xmlns:p14="http://schemas.microsoft.com/office/powerpoint/2010/main" val="415987361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3" y="1183076"/>
            <a:ext cx="3642621" cy="5284382"/>
          </a:xfrm>
        </p:spPr>
        <p:txBody>
          <a:bodyPr/>
          <a:lstStyle/>
          <a:p>
            <a:pPr marL="117475" indent="0">
              <a:lnSpc>
                <a:spcPct val="80000"/>
              </a:lnSpc>
              <a:spcBef>
                <a:spcPts val="600"/>
              </a:spcBef>
              <a:buNone/>
            </a:pPr>
            <a:r>
              <a:rPr lang="en-US" b="1" cap="small" dirty="0" smtClean="0">
                <a:solidFill>
                  <a:schemeClr val="accent1"/>
                </a:solidFill>
              </a:rPr>
              <a:t>Classification</a:t>
            </a:r>
            <a:endParaRPr lang="en-US" sz="2800" b="1" cap="small" dirty="0" smtClean="0">
              <a:solidFill>
                <a:schemeClr val="accent1"/>
              </a:solidFill>
            </a:endParaRPr>
          </a:p>
          <a:p>
            <a:pPr marL="287338" lvl="1" indent="-169863">
              <a:lnSpc>
                <a:spcPct val="80000"/>
              </a:lnSpc>
              <a:spcBef>
                <a:spcPts val="0"/>
              </a:spcBef>
            </a:pPr>
            <a:r>
              <a:rPr lang="en-US" sz="1800" dirty="0" smtClean="0"/>
              <a:t>Naïve </a:t>
            </a:r>
            <a:r>
              <a:rPr lang="en-US" sz="1800" dirty="0" err="1" smtClean="0"/>
              <a:t>Bayes</a:t>
            </a:r>
            <a:endParaRPr lang="en-US" sz="1800" dirty="0" smtClean="0"/>
          </a:p>
          <a:p>
            <a:pPr marL="287338" lvl="1" indent="-169863">
              <a:lnSpc>
                <a:spcPct val="80000"/>
              </a:lnSpc>
              <a:spcBef>
                <a:spcPts val="0"/>
              </a:spcBef>
            </a:pPr>
            <a:r>
              <a:rPr lang="en-US" sz="1800" dirty="0" smtClean="0"/>
              <a:t>Logistic Regression (GLM)</a:t>
            </a:r>
          </a:p>
          <a:p>
            <a:pPr marL="287338" lvl="1" indent="-169863">
              <a:lnSpc>
                <a:spcPct val="80000"/>
              </a:lnSpc>
              <a:spcBef>
                <a:spcPts val="0"/>
              </a:spcBef>
            </a:pPr>
            <a:r>
              <a:rPr lang="en-US" sz="1800" dirty="0" smtClean="0"/>
              <a:t>Decision Tree</a:t>
            </a:r>
          </a:p>
          <a:p>
            <a:pPr marL="287338" lvl="1" indent="-169863">
              <a:lnSpc>
                <a:spcPct val="80000"/>
              </a:lnSpc>
              <a:spcBef>
                <a:spcPts val="0"/>
              </a:spcBef>
            </a:pPr>
            <a:r>
              <a:rPr lang="en-US" sz="1800" dirty="0" smtClean="0"/>
              <a:t>Random Forest</a:t>
            </a:r>
          </a:p>
          <a:p>
            <a:pPr marL="287338" lvl="1" indent="-169863">
              <a:lnSpc>
                <a:spcPct val="80000"/>
              </a:lnSpc>
              <a:spcBef>
                <a:spcPts val="0"/>
              </a:spcBef>
            </a:pPr>
            <a:r>
              <a:rPr lang="en-US" sz="1800" dirty="0" smtClean="0"/>
              <a:t>Neural Network</a:t>
            </a:r>
          </a:p>
          <a:p>
            <a:pPr marL="287338" lvl="1" indent="-169863">
              <a:lnSpc>
                <a:spcPct val="80000"/>
              </a:lnSpc>
              <a:spcBef>
                <a:spcPts val="0"/>
              </a:spcBef>
            </a:pPr>
            <a:r>
              <a:rPr lang="en-US" sz="1800" dirty="0" smtClean="0"/>
              <a:t>Support Vector Machine</a:t>
            </a:r>
          </a:p>
          <a:p>
            <a:pPr marL="287338" lvl="1" indent="-169863">
              <a:lnSpc>
                <a:spcPct val="80000"/>
              </a:lnSpc>
              <a:spcBef>
                <a:spcPts val="0"/>
              </a:spcBef>
            </a:pPr>
            <a:r>
              <a:rPr lang="en-US" sz="1800" dirty="0" smtClean="0"/>
              <a:t>Explicit Semantic Analysis</a:t>
            </a:r>
          </a:p>
          <a:p>
            <a:pPr marL="117475" indent="0">
              <a:lnSpc>
                <a:spcPct val="80000"/>
              </a:lnSpc>
              <a:buNone/>
            </a:pPr>
            <a:r>
              <a:rPr lang="en-US" b="1" cap="small" dirty="0" smtClean="0">
                <a:solidFill>
                  <a:schemeClr val="accent1"/>
                </a:solidFill>
              </a:rPr>
              <a:t>Clustering</a:t>
            </a:r>
          </a:p>
          <a:p>
            <a:pPr marL="287338" lvl="1" indent="-169863">
              <a:lnSpc>
                <a:spcPct val="80000"/>
              </a:lnSpc>
              <a:spcBef>
                <a:spcPts val="0"/>
              </a:spcBef>
            </a:pPr>
            <a:r>
              <a:rPr lang="en-US" sz="1800" dirty="0" smtClean="0"/>
              <a:t>Hierarchical K-Means</a:t>
            </a:r>
          </a:p>
          <a:p>
            <a:pPr marL="287338" lvl="1" indent="-169863">
              <a:lnSpc>
                <a:spcPct val="80000"/>
              </a:lnSpc>
              <a:spcBef>
                <a:spcPts val="0"/>
              </a:spcBef>
            </a:pPr>
            <a:r>
              <a:rPr lang="en-US" sz="1800" dirty="0" smtClean="0"/>
              <a:t>Hierarchical O-Cluster</a:t>
            </a:r>
          </a:p>
          <a:p>
            <a:pPr marL="287338" lvl="1" indent="-169863">
              <a:lnSpc>
                <a:spcPct val="80000"/>
              </a:lnSpc>
              <a:spcBef>
                <a:spcPts val="0"/>
              </a:spcBef>
            </a:pPr>
            <a:r>
              <a:rPr lang="en-US" sz="1800" dirty="0" smtClean="0"/>
              <a:t>Expectation Maximization (EM)</a:t>
            </a:r>
          </a:p>
          <a:p>
            <a:pPr marL="117475" indent="0">
              <a:lnSpc>
                <a:spcPct val="80000"/>
              </a:lnSpc>
              <a:buNone/>
            </a:pPr>
            <a:r>
              <a:rPr lang="en-US" b="1" cap="small" dirty="0" smtClean="0">
                <a:solidFill>
                  <a:schemeClr val="accent1"/>
                </a:solidFill>
              </a:rPr>
              <a:t>Anomaly Detection</a:t>
            </a:r>
          </a:p>
          <a:p>
            <a:pPr marL="287338" lvl="1" indent="-169863">
              <a:lnSpc>
                <a:spcPct val="80000"/>
              </a:lnSpc>
              <a:spcBef>
                <a:spcPts val="0"/>
              </a:spcBef>
            </a:pPr>
            <a:r>
              <a:rPr lang="en-US" sz="1800" dirty="0" smtClean="0"/>
              <a:t>One-Class SVM</a:t>
            </a:r>
          </a:p>
          <a:p>
            <a:pPr marL="117475" lvl="1" indent="0">
              <a:lnSpc>
                <a:spcPct val="80000"/>
              </a:lnSpc>
              <a:spcBef>
                <a:spcPts val="1200"/>
              </a:spcBef>
              <a:buNone/>
            </a:pPr>
            <a:r>
              <a:rPr lang="en-US" sz="2400" b="1" cap="small" dirty="0" smtClean="0">
                <a:solidFill>
                  <a:schemeClr val="accent1"/>
                </a:solidFill>
              </a:rPr>
              <a:t>Time Series</a:t>
            </a:r>
          </a:p>
          <a:p>
            <a:pPr marL="287338" lvl="1" indent="-169863">
              <a:lnSpc>
                <a:spcPct val="80000"/>
              </a:lnSpc>
              <a:spcBef>
                <a:spcPts val="0"/>
              </a:spcBef>
            </a:pPr>
            <a:r>
              <a:rPr lang="en-US" sz="1800" dirty="0" smtClean="0"/>
              <a:t>Holt-Winters, Regular &amp; Irregular, with and w/o trends &amp; seasonal</a:t>
            </a:r>
          </a:p>
          <a:p>
            <a:pPr marL="287338" lvl="1" indent="-169863">
              <a:lnSpc>
                <a:spcPct val="80000"/>
              </a:lnSpc>
              <a:spcBef>
                <a:spcPts val="0"/>
              </a:spcBef>
            </a:pPr>
            <a:r>
              <a:rPr lang="en-US" sz="1800" dirty="0" smtClean="0"/>
              <a:t>Single, Double Exp Smoothing</a:t>
            </a:r>
          </a:p>
          <a:p>
            <a:pPr marL="117475" lvl="1" indent="0">
              <a:lnSpc>
                <a:spcPct val="80000"/>
              </a:lnSpc>
              <a:spcBef>
                <a:spcPts val="1200"/>
              </a:spcBef>
              <a:buNone/>
            </a:pPr>
            <a:endParaRPr lang="en-US" sz="2800" b="1" cap="small" dirty="0" smtClean="0">
              <a:solidFill>
                <a:schemeClr val="accent1"/>
              </a:solidFill>
            </a:endParaRPr>
          </a:p>
          <a:p>
            <a:pPr>
              <a:buNone/>
            </a:pPr>
            <a:endParaRPr lang="en-US" sz="3600" dirty="0"/>
          </a:p>
        </p:txBody>
      </p:sp>
      <p:sp>
        <p:nvSpPr>
          <p:cNvPr id="3" name="Content Placeholder 2"/>
          <p:cNvSpPr>
            <a:spLocks noGrp="1"/>
          </p:cNvSpPr>
          <p:nvPr>
            <p:ph sz="half" idx="2"/>
          </p:nvPr>
        </p:nvSpPr>
        <p:spPr>
          <a:xfrm>
            <a:off x="4357052" y="1183076"/>
            <a:ext cx="3574836" cy="5486400"/>
          </a:xfrm>
        </p:spPr>
        <p:txBody>
          <a:bodyPr/>
          <a:lstStyle/>
          <a:p>
            <a:pPr>
              <a:lnSpc>
                <a:spcPct val="80000"/>
              </a:lnSpc>
              <a:buNone/>
            </a:pPr>
            <a:r>
              <a:rPr lang="en-US" b="1" cap="small" dirty="0" smtClean="0">
                <a:solidFill>
                  <a:schemeClr val="accent1"/>
                </a:solidFill>
              </a:rPr>
              <a:t>Regression</a:t>
            </a:r>
          </a:p>
          <a:p>
            <a:pPr marL="287338" lvl="1" indent="-169863">
              <a:lnSpc>
                <a:spcPct val="80000"/>
              </a:lnSpc>
              <a:spcBef>
                <a:spcPts val="0"/>
              </a:spcBef>
            </a:pPr>
            <a:r>
              <a:rPr lang="en-US" sz="1800" dirty="0" smtClean="0"/>
              <a:t>Linear Model</a:t>
            </a:r>
          </a:p>
          <a:p>
            <a:pPr marL="287338" lvl="1" indent="-169863">
              <a:lnSpc>
                <a:spcPct val="80000"/>
              </a:lnSpc>
              <a:spcBef>
                <a:spcPts val="0"/>
              </a:spcBef>
            </a:pPr>
            <a:r>
              <a:rPr lang="en-US" sz="1800" dirty="0" smtClean="0"/>
              <a:t>Generalized Linear Model</a:t>
            </a:r>
          </a:p>
          <a:p>
            <a:pPr marL="287338" lvl="1" indent="-169863">
              <a:lnSpc>
                <a:spcPct val="80000"/>
              </a:lnSpc>
              <a:spcBef>
                <a:spcPts val="0"/>
              </a:spcBef>
            </a:pPr>
            <a:r>
              <a:rPr lang="en-US" sz="1800" dirty="0" smtClean="0"/>
              <a:t>Support Vector Machine (SVM)</a:t>
            </a:r>
          </a:p>
          <a:p>
            <a:pPr marL="287338" lvl="1" indent="-169863">
              <a:lnSpc>
                <a:spcPct val="80000"/>
              </a:lnSpc>
              <a:spcBef>
                <a:spcPts val="0"/>
              </a:spcBef>
            </a:pPr>
            <a:r>
              <a:rPr lang="en-US" sz="1800" dirty="0" smtClean="0"/>
              <a:t>Stepwise Linear regression</a:t>
            </a:r>
          </a:p>
          <a:p>
            <a:pPr marL="287338" lvl="1" indent="-169863">
              <a:lnSpc>
                <a:spcPct val="80000"/>
              </a:lnSpc>
              <a:spcBef>
                <a:spcPts val="0"/>
              </a:spcBef>
            </a:pPr>
            <a:r>
              <a:rPr lang="en-US" sz="1800" dirty="0" smtClean="0"/>
              <a:t>Neural Network</a:t>
            </a:r>
          </a:p>
          <a:p>
            <a:pPr marL="287338" lvl="1" indent="-169863">
              <a:lnSpc>
                <a:spcPct val="80000"/>
              </a:lnSpc>
              <a:spcBef>
                <a:spcPts val="0"/>
              </a:spcBef>
            </a:pPr>
            <a:endParaRPr lang="en-US" sz="1800" dirty="0" smtClean="0"/>
          </a:p>
          <a:p>
            <a:pPr>
              <a:lnSpc>
                <a:spcPct val="80000"/>
              </a:lnSpc>
              <a:buNone/>
            </a:pPr>
            <a:r>
              <a:rPr lang="en-US" b="1" cap="small" dirty="0" smtClean="0">
                <a:solidFill>
                  <a:schemeClr val="accent1"/>
                </a:solidFill>
              </a:rPr>
              <a:t>Attribute Importance</a:t>
            </a:r>
          </a:p>
          <a:p>
            <a:pPr marL="287338" lvl="1" indent="-169863">
              <a:lnSpc>
                <a:spcPct val="80000"/>
              </a:lnSpc>
              <a:spcBef>
                <a:spcPts val="0"/>
              </a:spcBef>
            </a:pPr>
            <a:r>
              <a:rPr lang="en-US" sz="1800" dirty="0" smtClean="0"/>
              <a:t>Minimum Description Length</a:t>
            </a:r>
          </a:p>
          <a:p>
            <a:pPr marL="287338" lvl="1" indent="-169863">
              <a:lnSpc>
                <a:spcPct val="80000"/>
              </a:lnSpc>
              <a:spcBef>
                <a:spcPts val="0"/>
              </a:spcBef>
            </a:pPr>
            <a:r>
              <a:rPr lang="en-US" sz="1800" dirty="0" smtClean="0"/>
              <a:t>Principal Comp Analysis (PCA)</a:t>
            </a:r>
          </a:p>
          <a:p>
            <a:pPr marL="287338" lvl="1" indent="-169863">
              <a:lnSpc>
                <a:spcPct val="80000"/>
              </a:lnSpc>
              <a:spcBef>
                <a:spcPts val="0"/>
              </a:spcBef>
            </a:pPr>
            <a:r>
              <a:rPr lang="en-US" sz="1800" dirty="0" smtClean="0"/>
              <a:t>Unsupervised Pair-wise KL Div </a:t>
            </a:r>
          </a:p>
          <a:p>
            <a:pPr>
              <a:lnSpc>
                <a:spcPct val="80000"/>
              </a:lnSpc>
              <a:buNone/>
            </a:pPr>
            <a:r>
              <a:rPr lang="en-US" b="1" cap="small" dirty="0" smtClean="0">
                <a:solidFill>
                  <a:schemeClr val="accent1"/>
                </a:solidFill>
              </a:rPr>
              <a:t>Association Rules</a:t>
            </a:r>
          </a:p>
          <a:p>
            <a:pPr marL="287338" lvl="1" indent="-169863">
              <a:lnSpc>
                <a:spcPct val="80000"/>
              </a:lnSpc>
              <a:spcBef>
                <a:spcPts val="0"/>
              </a:spcBef>
            </a:pPr>
            <a:r>
              <a:rPr lang="en-US" sz="1800" dirty="0" smtClean="0"/>
              <a:t>A priori/ market basket </a:t>
            </a:r>
          </a:p>
          <a:p>
            <a:pPr marL="228600" lvl="1">
              <a:lnSpc>
                <a:spcPct val="80000"/>
              </a:lnSpc>
              <a:spcBef>
                <a:spcPts val="1200"/>
              </a:spcBef>
              <a:buNone/>
            </a:pPr>
            <a:r>
              <a:rPr lang="en-US" sz="2400" b="1" cap="small" dirty="0" smtClean="0">
                <a:solidFill>
                  <a:schemeClr val="accent1"/>
                </a:solidFill>
              </a:rPr>
              <a:t>Predictive Queries</a:t>
            </a:r>
          </a:p>
          <a:p>
            <a:pPr marL="287338" lvl="1" indent="-169863">
              <a:lnSpc>
                <a:spcPct val="80000"/>
              </a:lnSpc>
              <a:spcBef>
                <a:spcPts val="0"/>
              </a:spcBef>
            </a:pPr>
            <a:r>
              <a:rPr lang="en-US" sz="1800" dirty="0" smtClean="0"/>
              <a:t>Predict, cluster, detect, features</a:t>
            </a:r>
          </a:p>
          <a:p>
            <a:pPr marL="228600" lvl="1">
              <a:lnSpc>
                <a:spcPct val="80000"/>
              </a:lnSpc>
              <a:spcBef>
                <a:spcPts val="1200"/>
              </a:spcBef>
              <a:buNone/>
            </a:pPr>
            <a:r>
              <a:rPr lang="en-US" sz="2400" b="1" cap="small" dirty="0" smtClean="0">
                <a:solidFill>
                  <a:schemeClr val="accent1"/>
                </a:solidFill>
              </a:rPr>
              <a:t>SQL Analytics</a:t>
            </a:r>
          </a:p>
          <a:p>
            <a:pPr marL="287338" lvl="1" indent="-169863">
              <a:lnSpc>
                <a:spcPct val="80000"/>
              </a:lnSpc>
              <a:spcBef>
                <a:spcPts val="0"/>
              </a:spcBef>
            </a:pPr>
            <a:r>
              <a:rPr lang="en-US" sz="1800" dirty="0" smtClean="0"/>
              <a:t>SQL Windows, SQL Patterns, </a:t>
            </a:r>
            <a:br>
              <a:rPr lang="en-US" sz="1800" dirty="0" smtClean="0"/>
            </a:br>
            <a:r>
              <a:rPr lang="en-US" sz="1800" dirty="0" smtClean="0"/>
              <a:t>SQL Aggregates</a:t>
            </a:r>
          </a:p>
          <a:p>
            <a:pPr marL="287338" lvl="1" indent="-169863">
              <a:lnSpc>
                <a:spcPct val="80000"/>
              </a:lnSpc>
              <a:spcBef>
                <a:spcPts val="0"/>
              </a:spcBef>
            </a:pPr>
            <a:endParaRPr lang="en-US" dirty="0" smtClean="0"/>
          </a:p>
          <a:p>
            <a:pPr marL="287338" lvl="1" indent="-169863">
              <a:lnSpc>
                <a:spcPct val="80000"/>
              </a:lnSpc>
              <a:spcBef>
                <a:spcPts val="0"/>
              </a:spcBef>
            </a:pPr>
            <a:endParaRPr lang="en-US" dirty="0" smtClean="0"/>
          </a:p>
          <a:p>
            <a:endParaRPr lang="en-US" dirty="0"/>
          </a:p>
        </p:txBody>
      </p:sp>
      <p:pic>
        <p:nvPicPr>
          <p:cNvPr id="6" name="Picture 2"/>
          <p:cNvPicPr>
            <a:picLocks noChangeAspect="1" noChangeArrowheads="1"/>
          </p:cNvPicPr>
          <p:nvPr/>
        </p:nvPicPr>
        <p:blipFill>
          <a:blip r:embed="rId3" cstate="print"/>
          <a:srcRect/>
          <a:stretch>
            <a:fillRect/>
          </a:stretch>
        </p:blipFill>
        <p:spPr bwMode="auto">
          <a:xfrm>
            <a:off x="2824498" y="1006487"/>
            <a:ext cx="1146175" cy="676275"/>
          </a:xfrm>
          <a:prstGeom prst="rect">
            <a:avLst/>
          </a:prstGeom>
          <a:noFill/>
          <a:ln w="9525">
            <a:noFill/>
            <a:miter lim="800000"/>
            <a:headEnd/>
            <a:tailEnd/>
          </a:ln>
          <a:effectLst/>
        </p:spPr>
      </p:pic>
      <p:grpSp>
        <p:nvGrpSpPr>
          <p:cNvPr id="7" name="Group 415"/>
          <p:cNvGrpSpPr/>
          <p:nvPr/>
        </p:nvGrpSpPr>
        <p:grpSpPr>
          <a:xfrm>
            <a:off x="6846686" y="4211038"/>
            <a:ext cx="1066800" cy="464129"/>
            <a:chOff x="2279154" y="3600451"/>
            <a:chExt cx="911721" cy="316230"/>
          </a:xfrm>
        </p:grpSpPr>
        <p:grpSp>
          <p:nvGrpSpPr>
            <p:cNvPr id="8" name="Group 297"/>
            <p:cNvGrpSpPr/>
            <p:nvPr/>
          </p:nvGrpSpPr>
          <p:grpSpPr>
            <a:xfrm>
              <a:off x="2279154" y="3600451"/>
              <a:ext cx="911721" cy="316230"/>
              <a:chOff x="2279154" y="3600450"/>
              <a:chExt cx="911721" cy="336621"/>
            </a:xfrm>
          </p:grpSpPr>
          <p:grpSp>
            <p:nvGrpSpPr>
              <p:cNvPr id="9" name="Group 216"/>
              <p:cNvGrpSpPr>
                <a:grpSpLocks/>
              </p:cNvGrpSpPr>
              <p:nvPr/>
            </p:nvGrpSpPr>
            <p:grpSpPr bwMode="auto">
              <a:xfrm>
                <a:off x="2342691" y="3600450"/>
                <a:ext cx="848184" cy="336621"/>
                <a:chOff x="752" y="1104"/>
                <a:chExt cx="2608" cy="1056"/>
              </a:xfrm>
              <a:effectLst>
                <a:outerShdw blurRad="63500" sx="102000" sy="102000" algn="ctr" rotWithShape="0">
                  <a:prstClr val="black">
                    <a:alpha val="40000"/>
                  </a:prstClr>
                </a:outerShdw>
              </a:effectLst>
            </p:grpSpPr>
            <p:sp>
              <p:nvSpPr>
                <p:cNvPr id="43" name="AutoShape 217"/>
                <p:cNvSpPr>
                  <a:spLocks noChangeArrowheads="1"/>
                </p:cNvSpPr>
                <p:nvPr/>
              </p:nvSpPr>
              <p:spPr bwMode="auto">
                <a:xfrm>
                  <a:off x="752" y="1315"/>
                  <a:ext cx="144" cy="144"/>
                </a:xfrm>
                <a:prstGeom prst="parallelogram">
                  <a:avLst>
                    <a:gd name="adj" fmla="val 25000"/>
                  </a:avLst>
                </a:prstGeom>
                <a:solidFill>
                  <a:srgbClr val="FF7373"/>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4" name="Line 218"/>
                <p:cNvSpPr>
                  <a:spLocks noChangeShapeType="1"/>
                </p:cNvSpPr>
                <p:nvPr/>
              </p:nvSpPr>
              <p:spPr bwMode="auto">
                <a:xfrm flipV="1">
                  <a:off x="2304" y="1344"/>
                  <a:ext cx="432" cy="144"/>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5" name="Oval 221"/>
                <p:cNvSpPr>
                  <a:spLocks noChangeArrowheads="1"/>
                </p:cNvSpPr>
                <p:nvPr/>
              </p:nvSpPr>
              <p:spPr bwMode="auto">
                <a:xfrm>
                  <a:off x="2808" y="1824"/>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6" name="Oval 223"/>
                <p:cNvSpPr>
                  <a:spLocks noChangeArrowheads="1"/>
                </p:cNvSpPr>
                <p:nvPr/>
              </p:nvSpPr>
              <p:spPr bwMode="auto">
                <a:xfrm>
                  <a:off x="1920" y="1104"/>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7" name="Oval 224"/>
                <p:cNvSpPr>
                  <a:spLocks noChangeArrowheads="1"/>
                </p:cNvSpPr>
                <p:nvPr/>
              </p:nvSpPr>
              <p:spPr bwMode="auto">
                <a:xfrm>
                  <a:off x="921" y="1793"/>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8" name="Oval 225"/>
                <p:cNvSpPr>
                  <a:spLocks noChangeArrowheads="1"/>
                </p:cNvSpPr>
                <p:nvPr/>
              </p:nvSpPr>
              <p:spPr bwMode="auto">
                <a:xfrm>
                  <a:off x="2016" y="1248"/>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9" name="AutoShape 226"/>
                <p:cNvSpPr>
                  <a:spLocks noChangeArrowheads="1"/>
                </p:cNvSpPr>
                <p:nvPr/>
              </p:nvSpPr>
              <p:spPr bwMode="auto">
                <a:xfrm>
                  <a:off x="1632" y="1248"/>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0" name="AutoShape 227"/>
                <p:cNvSpPr>
                  <a:spLocks noChangeArrowheads="1"/>
                </p:cNvSpPr>
                <p:nvPr/>
              </p:nvSpPr>
              <p:spPr bwMode="auto">
                <a:xfrm>
                  <a:off x="2808" y="1536"/>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1" name="AutoShape 228"/>
                <p:cNvSpPr>
                  <a:spLocks noChangeArrowheads="1"/>
                </p:cNvSpPr>
                <p:nvPr/>
              </p:nvSpPr>
              <p:spPr bwMode="auto">
                <a:xfrm>
                  <a:off x="3216" y="182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2" name="AutoShape 229"/>
                <p:cNvSpPr>
                  <a:spLocks noChangeArrowheads="1"/>
                </p:cNvSpPr>
                <p:nvPr/>
              </p:nvSpPr>
              <p:spPr bwMode="auto">
                <a:xfrm>
                  <a:off x="1776" y="134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3" name="Oval 230"/>
                <p:cNvSpPr>
                  <a:spLocks noChangeArrowheads="1"/>
                </p:cNvSpPr>
                <p:nvPr/>
              </p:nvSpPr>
              <p:spPr bwMode="auto">
                <a:xfrm>
                  <a:off x="3024" y="1824"/>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4" name="Oval 234"/>
                <p:cNvSpPr>
                  <a:spLocks noChangeArrowheads="1"/>
                </p:cNvSpPr>
                <p:nvPr/>
              </p:nvSpPr>
              <p:spPr bwMode="auto">
                <a:xfrm>
                  <a:off x="1728" y="1152"/>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5" name="Oval 235"/>
                <p:cNvSpPr>
                  <a:spLocks noChangeArrowheads="1"/>
                </p:cNvSpPr>
                <p:nvPr/>
              </p:nvSpPr>
              <p:spPr bwMode="auto">
                <a:xfrm>
                  <a:off x="2112" y="1824"/>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6" name="Rectangle 236"/>
                <p:cNvSpPr>
                  <a:spLocks noChangeArrowheads="1"/>
                </p:cNvSpPr>
                <p:nvPr/>
              </p:nvSpPr>
              <p:spPr bwMode="auto">
                <a:xfrm>
                  <a:off x="1824" y="1248"/>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7" name="Rectangle 240"/>
                <p:cNvSpPr>
                  <a:spLocks noChangeArrowheads="1"/>
                </p:cNvSpPr>
                <p:nvPr/>
              </p:nvSpPr>
              <p:spPr bwMode="auto">
                <a:xfrm>
                  <a:off x="866" y="1177"/>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8" name="AutoShape 241"/>
                <p:cNvSpPr>
                  <a:spLocks noChangeArrowheads="1"/>
                </p:cNvSpPr>
                <p:nvPr/>
              </p:nvSpPr>
              <p:spPr bwMode="auto">
                <a:xfrm>
                  <a:off x="2064" y="168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9" name="Rectangle 250"/>
                <p:cNvSpPr>
                  <a:spLocks noChangeArrowheads="1"/>
                </p:cNvSpPr>
                <p:nvPr/>
              </p:nvSpPr>
              <p:spPr bwMode="auto">
                <a:xfrm>
                  <a:off x="1680" y="1824"/>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0" name="AutoShape 251"/>
                <p:cNvSpPr>
                  <a:spLocks noChangeArrowheads="1"/>
                </p:cNvSpPr>
                <p:nvPr/>
              </p:nvSpPr>
              <p:spPr bwMode="auto">
                <a:xfrm>
                  <a:off x="1968" y="182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1" name="AutoShape 252"/>
                <p:cNvSpPr>
                  <a:spLocks noChangeArrowheads="1"/>
                </p:cNvSpPr>
                <p:nvPr/>
              </p:nvSpPr>
              <p:spPr bwMode="auto">
                <a:xfrm>
                  <a:off x="1076" y="182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2" name="Oval 253"/>
                <p:cNvSpPr>
                  <a:spLocks noChangeArrowheads="1"/>
                </p:cNvSpPr>
                <p:nvPr/>
              </p:nvSpPr>
              <p:spPr bwMode="auto">
                <a:xfrm>
                  <a:off x="1872" y="1728"/>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3" name="AutoShape 254"/>
                <p:cNvSpPr>
                  <a:spLocks noChangeArrowheads="1"/>
                </p:cNvSpPr>
                <p:nvPr/>
              </p:nvSpPr>
              <p:spPr bwMode="auto">
                <a:xfrm>
                  <a:off x="1536" y="1680"/>
                  <a:ext cx="720" cy="432"/>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4" name="AutoShape 255"/>
                <p:cNvSpPr>
                  <a:spLocks noChangeArrowheads="1"/>
                </p:cNvSpPr>
                <p:nvPr/>
              </p:nvSpPr>
              <p:spPr bwMode="auto">
                <a:xfrm>
                  <a:off x="1632" y="2016"/>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5" name="AutoShape 256"/>
                <p:cNvSpPr>
                  <a:spLocks noChangeArrowheads="1"/>
                </p:cNvSpPr>
                <p:nvPr/>
              </p:nvSpPr>
              <p:spPr bwMode="auto">
                <a:xfrm>
                  <a:off x="1920" y="2016"/>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6" name="AutoShape 257"/>
                <p:cNvSpPr>
                  <a:spLocks noChangeArrowheads="1"/>
                </p:cNvSpPr>
                <p:nvPr/>
              </p:nvSpPr>
              <p:spPr bwMode="auto">
                <a:xfrm>
                  <a:off x="1536" y="1104"/>
                  <a:ext cx="720" cy="432"/>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7" name="AutoShape 258"/>
                <p:cNvSpPr>
                  <a:spLocks noChangeArrowheads="1"/>
                </p:cNvSpPr>
                <p:nvPr/>
              </p:nvSpPr>
              <p:spPr bwMode="auto">
                <a:xfrm>
                  <a:off x="1632" y="1440"/>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8" name="AutoShape 259"/>
                <p:cNvSpPr>
                  <a:spLocks noChangeArrowheads="1"/>
                </p:cNvSpPr>
                <p:nvPr/>
              </p:nvSpPr>
              <p:spPr bwMode="auto">
                <a:xfrm>
                  <a:off x="1920" y="1440"/>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9" name="Rectangle 260"/>
                <p:cNvSpPr>
                  <a:spLocks noChangeArrowheads="1"/>
                </p:cNvSpPr>
                <p:nvPr/>
              </p:nvSpPr>
              <p:spPr bwMode="auto">
                <a:xfrm>
                  <a:off x="2976" y="1536"/>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0" name="Rectangle 261"/>
                <p:cNvSpPr>
                  <a:spLocks noChangeArrowheads="1"/>
                </p:cNvSpPr>
                <p:nvPr/>
              </p:nvSpPr>
              <p:spPr bwMode="auto">
                <a:xfrm>
                  <a:off x="2976" y="1200"/>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1" name="AutoShape 262"/>
                <p:cNvSpPr>
                  <a:spLocks noChangeArrowheads="1"/>
                </p:cNvSpPr>
                <p:nvPr/>
              </p:nvSpPr>
              <p:spPr bwMode="auto">
                <a:xfrm>
                  <a:off x="2784" y="120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2" name="AutoShape 263"/>
                <p:cNvSpPr>
                  <a:spLocks noChangeArrowheads="1"/>
                </p:cNvSpPr>
                <p:nvPr/>
              </p:nvSpPr>
              <p:spPr bwMode="auto">
                <a:xfrm>
                  <a:off x="1062" y="1310"/>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3" name="Line 267"/>
                <p:cNvSpPr>
                  <a:spLocks noChangeShapeType="1"/>
                </p:cNvSpPr>
                <p:nvPr/>
              </p:nvSpPr>
              <p:spPr bwMode="auto">
                <a:xfrm flipV="1">
                  <a:off x="2304" y="1632"/>
                  <a:ext cx="432"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4" name="Line 268"/>
                <p:cNvSpPr>
                  <a:spLocks noChangeShapeType="1"/>
                </p:cNvSpPr>
                <p:nvPr/>
              </p:nvSpPr>
              <p:spPr bwMode="auto">
                <a:xfrm>
                  <a:off x="2304" y="1776"/>
                  <a:ext cx="432" cy="144"/>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5" name="AutoShape 269"/>
                <p:cNvSpPr>
                  <a:spLocks noChangeArrowheads="1"/>
                </p:cNvSpPr>
                <p:nvPr/>
              </p:nvSpPr>
              <p:spPr bwMode="auto">
                <a:xfrm>
                  <a:off x="921" y="1297"/>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grpSp>
          <p:grpSp>
            <p:nvGrpSpPr>
              <p:cNvPr id="10" name="Group 284"/>
              <p:cNvGrpSpPr/>
              <p:nvPr/>
            </p:nvGrpSpPr>
            <p:grpSpPr>
              <a:xfrm>
                <a:off x="2279154" y="3600705"/>
                <a:ext cx="234161" cy="153011"/>
                <a:chOff x="2269630" y="3665980"/>
                <a:chExt cx="230316" cy="137743"/>
              </a:xfrm>
              <a:effectLst>
                <a:outerShdw blurRad="63500" sx="102000" sy="102000" algn="ctr" rotWithShape="0">
                  <a:prstClr val="black">
                    <a:alpha val="40000"/>
                  </a:prstClr>
                </a:outerShdw>
              </a:effectLst>
            </p:grpSpPr>
            <p:sp>
              <p:nvSpPr>
                <p:cNvPr id="40" name="AutoShape 254"/>
                <p:cNvSpPr>
                  <a:spLocks noChangeArrowheads="1"/>
                </p:cNvSpPr>
                <p:nvPr/>
              </p:nvSpPr>
              <p:spPr bwMode="auto">
                <a:xfrm>
                  <a:off x="2269630" y="3665980"/>
                  <a:ext cx="230316" cy="123968"/>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1" name="AutoShape 255"/>
                <p:cNvSpPr>
                  <a:spLocks noChangeArrowheads="1"/>
                </p:cNvSpPr>
                <p:nvPr/>
              </p:nvSpPr>
              <p:spPr bwMode="auto">
                <a:xfrm>
                  <a:off x="2300339" y="3762400"/>
                  <a:ext cx="46063" cy="41323"/>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2" name="AutoShape 256"/>
                <p:cNvSpPr>
                  <a:spLocks noChangeArrowheads="1"/>
                </p:cNvSpPr>
                <p:nvPr/>
              </p:nvSpPr>
              <p:spPr bwMode="auto">
                <a:xfrm>
                  <a:off x="2392465" y="3762400"/>
                  <a:ext cx="46063" cy="41323"/>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grpSp>
          <p:grpSp>
            <p:nvGrpSpPr>
              <p:cNvPr id="11" name="Group 285"/>
              <p:cNvGrpSpPr/>
              <p:nvPr/>
            </p:nvGrpSpPr>
            <p:grpSpPr>
              <a:xfrm>
                <a:off x="2281534" y="3755486"/>
                <a:ext cx="234161" cy="153011"/>
                <a:chOff x="2269630" y="3665980"/>
                <a:chExt cx="230316" cy="137743"/>
              </a:xfrm>
              <a:effectLst>
                <a:outerShdw blurRad="63500" sx="102000" sy="102000" algn="ctr" rotWithShape="0">
                  <a:prstClr val="black">
                    <a:alpha val="40000"/>
                  </a:prstClr>
                </a:outerShdw>
              </a:effectLst>
            </p:grpSpPr>
            <p:sp>
              <p:nvSpPr>
                <p:cNvPr id="37" name="AutoShape 254"/>
                <p:cNvSpPr>
                  <a:spLocks noChangeArrowheads="1"/>
                </p:cNvSpPr>
                <p:nvPr/>
              </p:nvSpPr>
              <p:spPr bwMode="auto">
                <a:xfrm>
                  <a:off x="2269630" y="3665980"/>
                  <a:ext cx="230316" cy="123968"/>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38" name="AutoShape 255"/>
                <p:cNvSpPr>
                  <a:spLocks noChangeArrowheads="1"/>
                </p:cNvSpPr>
                <p:nvPr/>
              </p:nvSpPr>
              <p:spPr bwMode="auto">
                <a:xfrm>
                  <a:off x="2300339" y="3762400"/>
                  <a:ext cx="46063" cy="41323"/>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39" name="AutoShape 256"/>
                <p:cNvSpPr>
                  <a:spLocks noChangeArrowheads="1"/>
                </p:cNvSpPr>
                <p:nvPr/>
              </p:nvSpPr>
              <p:spPr bwMode="auto">
                <a:xfrm>
                  <a:off x="2392465" y="3762400"/>
                  <a:ext cx="46063" cy="41323"/>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grpSp>
        </p:grpSp>
        <p:sp>
          <p:nvSpPr>
            <p:cNvPr id="33" name="Rectangle 250"/>
            <p:cNvSpPr>
              <a:spLocks noChangeArrowheads="1"/>
            </p:cNvSpPr>
            <p:nvPr/>
          </p:nvSpPr>
          <p:spPr bwMode="auto">
            <a:xfrm>
              <a:off x="2334743" y="3790828"/>
              <a:ext cx="46832" cy="45903"/>
            </a:xfrm>
            <a:prstGeom prst="rect">
              <a:avLst/>
            </a:prstGeom>
            <a:solidFill>
              <a:schemeClr val="accent1"/>
            </a:solidFill>
            <a:ln w="9525">
              <a:solidFill>
                <a:schemeClr val="bg1"/>
              </a:solidFill>
              <a:miter lim="800000"/>
              <a:headEnd/>
              <a:tailEnd/>
            </a:ln>
            <a:effectLst>
              <a:outerShdw blurRad="63500" sx="102000" sy="102000" algn="c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grpSp>
      <p:pic>
        <p:nvPicPr>
          <p:cNvPr id="76" name="Picture 10"/>
          <p:cNvPicPr>
            <a:picLocks noChangeAspect="1" noChangeArrowheads="1"/>
          </p:cNvPicPr>
          <p:nvPr/>
        </p:nvPicPr>
        <p:blipFill>
          <a:blip r:embed="rId4" cstate="print"/>
          <a:srcRect/>
          <a:stretch>
            <a:fillRect/>
          </a:stretch>
        </p:blipFill>
        <p:spPr bwMode="auto">
          <a:xfrm>
            <a:off x="10975926" y="2415456"/>
            <a:ext cx="775853" cy="457199"/>
          </a:xfrm>
          <a:prstGeom prst="rect">
            <a:avLst/>
          </a:prstGeom>
          <a:noFill/>
          <a:ln w="9525">
            <a:noFill/>
            <a:miter lim="800000"/>
            <a:headEnd/>
            <a:tailEnd/>
          </a:ln>
        </p:spPr>
      </p:pic>
      <p:pic>
        <p:nvPicPr>
          <p:cNvPr id="115" name="Picture 5"/>
          <p:cNvPicPr>
            <a:picLocks noChangeAspect="1" noChangeArrowheads="1"/>
          </p:cNvPicPr>
          <p:nvPr/>
        </p:nvPicPr>
        <p:blipFill>
          <a:blip r:embed="rId5" cstate="print"/>
          <a:srcRect/>
          <a:stretch>
            <a:fillRect/>
          </a:stretch>
        </p:blipFill>
        <p:spPr bwMode="auto">
          <a:xfrm>
            <a:off x="7280150" y="5473448"/>
            <a:ext cx="518627" cy="682404"/>
          </a:xfrm>
          <a:prstGeom prst="rect">
            <a:avLst/>
          </a:prstGeom>
          <a:noFill/>
          <a:ln w="9525">
            <a:noFill/>
            <a:miter lim="800000"/>
            <a:headEnd/>
            <a:tailEnd/>
          </a:ln>
        </p:spPr>
      </p:pic>
      <p:pic>
        <p:nvPicPr>
          <p:cNvPr id="121" name="48A3F5A6-995C-459E-801B-04ED0F67E9FA" descr="E68B87C3-4119-4E3E-ADD4-C40DF263F308@us"/>
          <p:cNvPicPr>
            <a:picLocks noChangeAspect="1" noChangeArrowheads="1"/>
          </p:cNvPicPr>
          <p:nvPr/>
        </p:nvPicPr>
        <p:blipFill>
          <a:blip r:embed="rId6" cstate="print"/>
          <a:srcRect/>
          <a:stretch>
            <a:fillRect/>
          </a:stretch>
        </p:blipFill>
        <p:spPr bwMode="auto">
          <a:xfrm>
            <a:off x="10786984" y="260644"/>
            <a:ext cx="903571" cy="878557"/>
          </a:xfrm>
          <a:prstGeom prst="rect">
            <a:avLst/>
          </a:prstGeom>
          <a:solidFill>
            <a:schemeClr val="bg1"/>
          </a:solidFill>
          <a:ln w="9525">
            <a:noFill/>
            <a:miter lim="800000"/>
            <a:headEnd/>
            <a:tailEnd/>
          </a:ln>
        </p:spPr>
      </p:pic>
      <p:sp>
        <p:nvSpPr>
          <p:cNvPr id="123" name="TextBox 122"/>
          <p:cNvSpPr txBox="1"/>
          <p:nvPr/>
        </p:nvSpPr>
        <p:spPr>
          <a:xfrm>
            <a:off x="2228850" y="6430427"/>
            <a:ext cx="6482862" cy="442547"/>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 typeface="Arial" charset="0"/>
              <a:buChar char="•"/>
              <a:tabLst/>
              <a:defRPr/>
            </a:pPr>
            <a:r>
              <a:rPr kumimoji="0" lang="en-US" sz="1100" b="0" i="0" u="none" strike="noStrike" kern="1200" cap="none" spc="0" normalizeH="0" baseline="0" noProof="0" dirty="0" smtClean="0">
                <a:ln>
                  <a:noFill/>
                </a:ln>
                <a:solidFill>
                  <a:srgbClr val="FF0000"/>
                </a:solidFill>
                <a:effectLst/>
                <a:uLnTx/>
                <a:uFillTx/>
                <a:latin typeface="Calibri"/>
                <a:ea typeface="+mn-ea"/>
                <a:cs typeface="+mn-cs"/>
              </a:rPr>
              <a:t>OAA includes support for Partitioned Models, Transactional, data. etc,</a:t>
            </a:r>
          </a:p>
        </p:txBody>
      </p:sp>
      <p:grpSp>
        <p:nvGrpSpPr>
          <p:cNvPr id="14" name="Group 123"/>
          <p:cNvGrpSpPr/>
          <p:nvPr/>
        </p:nvGrpSpPr>
        <p:grpSpPr>
          <a:xfrm>
            <a:off x="10219120" y="119743"/>
            <a:ext cx="1904383" cy="1079506"/>
            <a:chOff x="8922466" y="1422381"/>
            <a:chExt cx="2690101" cy="1185251"/>
          </a:xfrm>
        </p:grpSpPr>
        <p:sp>
          <p:nvSpPr>
            <p:cNvPr id="125" name="Freeform 138"/>
            <p:cNvSpPr>
              <a:spLocks noEditPoints="1"/>
            </p:cNvSpPr>
            <p:nvPr/>
          </p:nvSpPr>
          <p:spPr bwMode="gray">
            <a:xfrm>
              <a:off x="9264373" y="1422381"/>
              <a:ext cx="2348194" cy="1111541"/>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FF0000"/>
                </a:solidFill>
                <a:effectLst/>
                <a:uLnTx/>
                <a:uFillTx/>
                <a:latin typeface="Calibri"/>
                <a:ea typeface="+mn-ea"/>
                <a:cs typeface="+mn-cs"/>
              </a:endParaRPr>
            </a:p>
          </p:txBody>
        </p:sp>
        <p:sp>
          <p:nvSpPr>
            <p:cNvPr id="126" name="Rectangle 125"/>
            <p:cNvSpPr/>
            <p:nvPr/>
          </p:nvSpPr>
          <p:spPr>
            <a:xfrm>
              <a:off x="8922466" y="1501985"/>
              <a:ext cx="2640014" cy="1105647"/>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1" lang="ja-JP" altLang="en-US" sz="1800" b="0" i="0" u="none" strike="noStrike" kern="0" cap="none" spc="0" normalizeH="0" baseline="0" noProof="0" dirty="0" smtClean="0">
                <a:ln>
                  <a:noFill/>
                </a:ln>
                <a:solidFill>
                  <a:srgbClr val="FF0000"/>
                </a:solidFill>
                <a:effectLst/>
                <a:uLnTx/>
                <a:uFillTx/>
                <a:latin typeface="Calibri"/>
                <a:ea typeface="ＭＳ Ｐゴシック" panose="020B0600070205080204" pitchFamily="34" charset="-128"/>
                <a:cs typeface="+mn-cs"/>
              </a:endParaRPr>
            </a:p>
          </p:txBody>
        </p:sp>
      </p:grpSp>
      <p:sp>
        <p:nvSpPr>
          <p:cNvPr id="5" name="Title 4"/>
          <p:cNvSpPr>
            <a:spLocks noGrp="1"/>
          </p:cNvSpPr>
          <p:nvPr>
            <p:ph type="title"/>
          </p:nvPr>
        </p:nvSpPr>
        <p:spPr>
          <a:xfrm>
            <a:off x="531812" y="406400"/>
            <a:ext cx="11125200" cy="486735"/>
          </a:xfrm>
        </p:spPr>
        <p:txBody>
          <a:bodyPr anchor="t" anchorCtr="0"/>
          <a:lstStyle/>
          <a:p>
            <a:r>
              <a:rPr lang="en-US" dirty="0" smtClean="0"/>
              <a:t>Oracle’s Machine Learning &amp; Adv. Analytics Algorithms</a:t>
            </a:r>
            <a:endParaRPr lang="en-US" dirty="0"/>
          </a:p>
        </p:txBody>
      </p:sp>
      <p:sp>
        <p:nvSpPr>
          <p:cNvPr id="4" name="Content Placeholder 3"/>
          <p:cNvSpPr>
            <a:spLocks noGrp="1"/>
          </p:cNvSpPr>
          <p:nvPr>
            <p:ph sz="half" idx="13"/>
          </p:nvPr>
        </p:nvSpPr>
        <p:spPr>
          <a:xfrm>
            <a:off x="8182292" y="1183076"/>
            <a:ext cx="3789968" cy="5507666"/>
          </a:xfrm>
        </p:spPr>
        <p:txBody>
          <a:bodyPr/>
          <a:lstStyle/>
          <a:p>
            <a:pPr marL="228600" lvl="1">
              <a:lnSpc>
                <a:spcPct val="80000"/>
              </a:lnSpc>
              <a:spcBef>
                <a:spcPts val="1200"/>
              </a:spcBef>
              <a:buNone/>
            </a:pPr>
            <a:r>
              <a:rPr lang="en-US" sz="2400" b="1" cap="small" dirty="0" smtClean="0">
                <a:solidFill>
                  <a:schemeClr val="accent1"/>
                </a:solidFill>
              </a:rPr>
              <a:t>Feature Extraction</a:t>
            </a:r>
          </a:p>
          <a:p>
            <a:pPr marL="287338" lvl="1" indent="-169863">
              <a:lnSpc>
                <a:spcPct val="80000"/>
              </a:lnSpc>
              <a:spcBef>
                <a:spcPts val="0"/>
              </a:spcBef>
            </a:pPr>
            <a:r>
              <a:rPr lang="en-US" sz="1800" dirty="0" smtClean="0"/>
              <a:t>Principal Comp Analysis (PCA)</a:t>
            </a:r>
          </a:p>
          <a:p>
            <a:pPr marL="287338" lvl="1" indent="-169863">
              <a:lnSpc>
                <a:spcPct val="80000"/>
              </a:lnSpc>
              <a:spcBef>
                <a:spcPts val="0"/>
              </a:spcBef>
            </a:pPr>
            <a:r>
              <a:rPr lang="en-US" sz="1800" dirty="0" smtClean="0"/>
              <a:t>Non-negative Matrix Factorization</a:t>
            </a:r>
          </a:p>
          <a:p>
            <a:pPr marL="287338" lvl="1" indent="-169863">
              <a:lnSpc>
                <a:spcPct val="80000"/>
              </a:lnSpc>
              <a:spcBef>
                <a:spcPts val="0"/>
              </a:spcBef>
            </a:pPr>
            <a:r>
              <a:rPr lang="en-US" sz="1800" dirty="0" smtClean="0"/>
              <a:t>Singular Value Decomposition (SVD)</a:t>
            </a:r>
          </a:p>
          <a:p>
            <a:pPr marL="287338" lvl="1" indent="-169863">
              <a:lnSpc>
                <a:spcPct val="80000"/>
              </a:lnSpc>
              <a:spcBef>
                <a:spcPts val="0"/>
              </a:spcBef>
            </a:pPr>
            <a:r>
              <a:rPr lang="en-US" sz="1800" dirty="0" smtClean="0"/>
              <a:t>Explicit Semantic Analysis (ESA)</a:t>
            </a:r>
          </a:p>
          <a:p>
            <a:pPr marL="228600" lvl="1">
              <a:lnSpc>
                <a:spcPct val="80000"/>
              </a:lnSpc>
              <a:spcBef>
                <a:spcPts val="1200"/>
              </a:spcBef>
              <a:buNone/>
            </a:pPr>
            <a:r>
              <a:rPr lang="en-US" sz="2400" b="1" cap="small" dirty="0" smtClean="0">
                <a:solidFill>
                  <a:schemeClr val="accent1"/>
                </a:solidFill>
              </a:rPr>
              <a:t>Statistical Functions</a:t>
            </a:r>
          </a:p>
          <a:p>
            <a:pPr marL="287338" lvl="1" indent="-169863">
              <a:lnSpc>
                <a:spcPct val="80000"/>
              </a:lnSpc>
              <a:spcBef>
                <a:spcPts val="0"/>
              </a:spcBef>
            </a:pPr>
            <a:r>
              <a:rPr lang="en-US" sz="1800" dirty="0" smtClean="0"/>
              <a:t>Basic statistics:  min, max, </a:t>
            </a:r>
            <a:br>
              <a:rPr lang="en-US" sz="1800" dirty="0" smtClean="0"/>
            </a:br>
            <a:r>
              <a:rPr lang="en-US" sz="1800" dirty="0" smtClean="0"/>
              <a:t>median, </a:t>
            </a:r>
            <a:r>
              <a:rPr lang="en-US" sz="1800" dirty="0" err="1" smtClean="0"/>
              <a:t>stdev</a:t>
            </a:r>
            <a:r>
              <a:rPr lang="en-US" sz="1800" dirty="0" smtClean="0"/>
              <a:t>, t-test, F-test, Pearson’s, Chi-Sq, ANOVA, etc.</a:t>
            </a:r>
          </a:p>
        </p:txBody>
      </p:sp>
      <p:grpSp>
        <p:nvGrpSpPr>
          <p:cNvPr id="15" name="Group 83"/>
          <p:cNvGrpSpPr>
            <a:grpSpLocks/>
          </p:cNvGrpSpPr>
          <p:nvPr/>
        </p:nvGrpSpPr>
        <p:grpSpPr bwMode="auto">
          <a:xfrm>
            <a:off x="6760398" y="1128507"/>
            <a:ext cx="838200" cy="438753"/>
            <a:chOff x="4045" y="2880"/>
            <a:chExt cx="864" cy="816"/>
          </a:xfrm>
          <a:effectLst>
            <a:outerShdw blurRad="63500" sx="102000" sy="102000" algn="ctr" rotWithShape="0">
              <a:prstClr val="black">
                <a:alpha val="40000"/>
              </a:prstClr>
            </a:outerShdw>
          </a:effectLst>
        </p:grpSpPr>
        <p:sp>
          <p:nvSpPr>
            <p:cNvPr id="134" name="AutoShape 84"/>
            <p:cNvSpPr>
              <a:spLocks noChangeArrowheads="1"/>
            </p:cNvSpPr>
            <p:nvPr/>
          </p:nvSpPr>
          <p:spPr bwMode="auto">
            <a:xfrm>
              <a:off x="4513" y="3362"/>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35" name="AutoShape 85"/>
            <p:cNvSpPr>
              <a:spLocks noChangeArrowheads="1"/>
            </p:cNvSpPr>
            <p:nvPr/>
          </p:nvSpPr>
          <p:spPr bwMode="auto">
            <a:xfrm>
              <a:off x="4765" y="3214"/>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36" name="AutoShape 86"/>
            <p:cNvSpPr>
              <a:spLocks noChangeArrowheads="1"/>
            </p:cNvSpPr>
            <p:nvPr/>
          </p:nvSpPr>
          <p:spPr bwMode="auto">
            <a:xfrm>
              <a:off x="4513" y="3103"/>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37" name="Oval 87"/>
            <p:cNvSpPr>
              <a:spLocks noChangeArrowheads="1"/>
            </p:cNvSpPr>
            <p:nvPr/>
          </p:nvSpPr>
          <p:spPr bwMode="auto">
            <a:xfrm>
              <a:off x="4405" y="3381"/>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38" name="Oval 88"/>
            <p:cNvSpPr>
              <a:spLocks noChangeArrowheads="1"/>
            </p:cNvSpPr>
            <p:nvPr/>
          </p:nvSpPr>
          <p:spPr bwMode="auto">
            <a:xfrm>
              <a:off x="4117" y="3288"/>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39" name="Oval 89"/>
            <p:cNvSpPr>
              <a:spLocks noChangeArrowheads="1"/>
            </p:cNvSpPr>
            <p:nvPr/>
          </p:nvSpPr>
          <p:spPr bwMode="auto">
            <a:xfrm>
              <a:off x="4441" y="3548"/>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40" name="Oval 90"/>
            <p:cNvSpPr>
              <a:spLocks noChangeArrowheads="1"/>
            </p:cNvSpPr>
            <p:nvPr/>
          </p:nvSpPr>
          <p:spPr bwMode="auto">
            <a:xfrm>
              <a:off x="4333" y="3103"/>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41" name="Oval 91"/>
            <p:cNvSpPr>
              <a:spLocks noChangeArrowheads="1"/>
            </p:cNvSpPr>
            <p:nvPr/>
          </p:nvSpPr>
          <p:spPr bwMode="auto">
            <a:xfrm>
              <a:off x="4621" y="3436"/>
              <a:ext cx="108" cy="112"/>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42" name="AutoShape 92"/>
            <p:cNvSpPr>
              <a:spLocks noChangeArrowheads="1"/>
            </p:cNvSpPr>
            <p:nvPr/>
          </p:nvSpPr>
          <p:spPr bwMode="auto">
            <a:xfrm>
              <a:off x="4765" y="338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43" name="AutoShape 93"/>
            <p:cNvSpPr>
              <a:spLocks noChangeArrowheads="1"/>
            </p:cNvSpPr>
            <p:nvPr/>
          </p:nvSpPr>
          <p:spPr bwMode="auto">
            <a:xfrm>
              <a:off x="4657" y="351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44" name="AutoShape 94"/>
            <p:cNvSpPr>
              <a:spLocks noChangeArrowheads="1"/>
            </p:cNvSpPr>
            <p:nvPr/>
          </p:nvSpPr>
          <p:spPr bwMode="auto">
            <a:xfrm>
              <a:off x="4549" y="3585"/>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45" name="AutoShape 95"/>
            <p:cNvSpPr>
              <a:spLocks noChangeArrowheads="1"/>
            </p:cNvSpPr>
            <p:nvPr/>
          </p:nvSpPr>
          <p:spPr bwMode="auto">
            <a:xfrm>
              <a:off x="4333" y="2880"/>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46" name="AutoShape 96"/>
            <p:cNvSpPr>
              <a:spLocks noChangeArrowheads="1"/>
            </p:cNvSpPr>
            <p:nvPr/>
          </p:nvSpPr>
          <p:spPr bwMode="auto">
            <a:xfrm>
              <a:off x="4045" y="3028"/>
              <a:ext cx="108" cy="112"/>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47" name="AutoShape 97"/>
            <p:cNvSpPr>
              <a:spLocks noChangeArrowheads="1"/>
            </p:cNvSpPr>
            <p:nvPr/>
          </p:nvSpPr>
          <p:spPr bwMode="auto">
            <a:xfrm>
              <a:off x="4621" y="325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48" name="AutoShape 98"/>
            <p:cNvSpPr>
              <a:spLocks noChangeArrowheads="1"/>
            </p:cNvSpPr>
            <p:nvPr/>
          </p:nvSpPr>
          <p:spPr bwMode="auto">
            <a:xfrm>
              <a:off x="4297" y="3214"/>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49" name="AutoShape 99"/>
            <p:cNvSpPr>
              <a:spLocks noChangeArrowheads="1"/>
            </p:cNvSpPr>
            <p:nvPr/>
          </p:nvSpPr>
          <p:spPr bwMode="auto">
            <a:xfrm>
              <a:off x="4225" y="3436"/>
              <a:ext cx="108" cy="112"/>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50" name="AutoShape 100"/>
            <p:cNvSpPr>
              <a:spLocks noChangeArrowheads="1"/>
            </p:cNvSpPr>
            <p:nvPr/>
          </p:nvSpPr>
          <p:spPr bwMode="auto">
            <a:xfrm>
              <a:off x="4621" y="2954"/>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51" name="AutoShape 101"/>
            <p:cNvSpPr>
              <a:spLocks noChangeArrowheads="1"/>
            </p:cNvSpPr>
            <p:nvPr/>
          </p:nvSpPr>
          <p:spPr bwMode="auto">
            <a:xfrm>
              <a:off x="4801" y="3585"/>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52" name="AutoShape 102"/>
            <p:cNvSpPr>
              <a:spLocks noChangeArrowheads="1"/>
            </p:cNvSpPr>
            <p:nvPr/>
          </p:nvSpPr>
          <p:spPr bwMode="auto">
            <a:xfrm>
              <a:off x="4045" y="338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53" name="AutoShape 103"/>
            <p:cNvSpPr>
              <a:spLocks noChangeArrowheads="1"/>
            </p:cNvSpPr>
            <p:nvPr/>
          </p:nvSpPr>
          <p:spPr bwMode="auto">
            <a:xfrm>
              <a:off x="4225" y="3585"/>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54" name="Freeform 104"/>
            <p:cNvSpPr>
              <a:spLocks/>
            </p:cNvSpPr>
            <p:nvPr/>
          </p:nvSpPr>
          <p:spPr bwMode="auto">
            <a:xfrm>
              <a:off x="4101" y="2991"/>
              <a:ext cx="792" cy="668"/>
            </a:xfrm>
            <a:custGeom>
              <a:avLst/>
              <a:gdLst>
                <a:gd name="T0" fmla="*/ 0 w 1056"/>
                <a:gd name="T1" fmla="*/ 0 h 864"/>
                <a:gd name="T2" fmla="*/ 384 w 1056"/>
                <a:gd name="T3" fmla="*/ 480 h 864"/>
                <a:gd name="T4" fmla="*/ 1056 w 1056"/>
                <a:gd name="T5" fmla="*/ 864 h 864"/>
                <a:gd name="T6" fmla="*/ 0 60000 65536"/>
                <a:gd name="T7" fmla="*/ 0 60000 65536"/>
                <a:gd name="T8" fmla="*/ 0 60000 65536"/>
                <a:gd name="T9" fmla="*/ 0 w 1056"/>
                <a:gd name="T10" fmla="*/ 0 h 864"/>
                <a:gd name="T11" fmla="*/ 1056 w 1056"/>
                <a:gd name="T12" fmla="*/ 864 h 864"/>
              </a:gdLst>
              <a:ahLst/>
              <a:cxnLst>
                <a:cxn ang="T6">
                  <a:pos x="T0" y="T1"/>
                </a:cxn>
                <a:cxn ang="T7">
                  <a:pos x="T2" y="T3"/>
                </a:cxn>
                <a:cxn ang="T8">
                  <a:pos x="T4" y="T5"/>
                </a:cxn>
              </a:cxnLst>
              <a:rect l="T9" t="T10" r="T11" b="T12"/>
              <a:pathLst>
                <a:path w="1056" h="864">
                  <a:moveTo>
                    <a:pt x="0" y="0"/>
                  </a:moveTo>
                  <a:cubicBezTo>
                    <a:pt x="104" y="168"/>
                    <a:pt x="208" y="336"/>
                    <a:pt x="384" y="480"/>
                  </a:cubicBezTo>
                  <a:cubicBezTo>
                    <a:pt x="560" y="624"/>
                    <a:pt x="808" y="744"/>
                    <a:pt x="1056" y="864"/>
                  </a:cubicBezTo>
                </a:path>
              </a:pathLst>
            </a:custGeom>
            <a:noFill/>
            <a:ln w="19050" cmpd="sng">
              <a:solidFill>
                <a:schemeClr val="tx2"/>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grpSp>
      <p:pic>
        <p:nvPicPr>
          <p:cNvPr id="155" name="Picture 4"/>
          <p:cNvPicPr>
            <a:picLocks noChangeAspect="1" noChangeArrowheads="1"/>
          </p:cNvPicPr>
          <p:nvPr/>
        </p:nvPicPr>
        <p:blipFill>
          <a:blip r:embed="rId7" cstate="print"/>
          <a:srcRect/>
          <a:stretch>
            <a:fillRect/>
          </a:stretch>
        </p:blipFill>
        <p:spPr bwMode="auto">
          <a:xfrm>
            <a:off x="2866817" y="2977826"/>
            <a:ext cx="1176337" cy="676275"/>
          </a:xfrm>
          <a:prstGeom prst="rect">
            <a:avLst/>
          </a:prstGeom>
          <a:noFill/>
          <a:ln w="9525">
            <a:noFill/>
            <a:miter lim="800000"/>
            <a:headEnd/>
            <a:tailEnd/>
          </a:ln>
          <a:effectLst/>
        </p:spPr>
      </p:pic>
      <p:pic>
        <p:nvPicPr>
          <p:cNvPr id="156" name="Picture 3"/>
          <p:cNvPicPr>
            <a:picLocks noChangeAspect="1" noChangeArrowheads="1"/>
          </p:cNvPicPr>
          <p:nvPr/>
        </p:nvPicPr>
        <p:blipFill>
          <a:blip r:embed="rId8" cstate="print"/>
          <a:srcRect/>
          <a:stretch>
            <a:fillRect/>
          </a:stretch>
        </p:blipFill>
        <p:spPr bwMode="auto">
          <a:xfrm>
            <a:off x="2965282" y="4080062"/>
            <a:ext cx="1116013" cy="682625"/>
          </a:xfrm>
          <a:prstGeom prst="rect">
            <a:avLst/>
          </a:prstGeom>
          <a:noFill/>
          <a:ln w="9525">
            <a:noFill/>
            <a:miter lim="800000"/>
            <a:headEnd/>
            <a:tailEnd/>
          </a:ln>
          <a:effectLst/>
        </p:spPr>
      </p:pic>
      <p:pic>
        <p:nvPicPr>
          <p:cNvPr id="157" name="Picture 2"/>
          <p:cNvPicPr>
            <a:picLocks noChangeAspect="1" noChangeArrowheads="1"/>
          </p:cNvPicPr>
          <p:nvPr/>
        </p:nvPicPr>
        <p:blipFill>
          <a:blip r:embed="rId9" cstate="print"/>
          <a:srcRect/>
          <a:stretch>
            <a:fillRect/>
          </a:stretch>
        </p:blipFill>
        <p:spPr bwMode="auto">
          <a:xfrm>
            <a:off x="2979601" y="4716844"/>
            <a:ext cx="1048657" cy="519588"/>
          </a:xfrm>
          <a:prstGeom prst="rect">
            <a:avLst/>
          </a:prstGeom>
          <a:noFill/>
          <a:ln w="9525">
            <a:noFill/>
            <a:miter lim="800000"/>
            <a:headEnd/>
            <a:tailEnd/>
          </a:ln>
        </p:spPr>
      </p:pic>
      <p:grpSp>
        <p:nvGrpSpPr>
          <p:cNvPr id="16" name="Group 40"/>
          <p:cNvGrpSpPr>
            <a:grpSpLocks/>
          </p:cNvGrpSpPr>
          <p:nvPr/>
        </p:nvGrpSpPr>
        <p:grpSpPr bwMode="auto">
          <a:xfrm>
            <a:off x="6406744" y="2469387"/>
            <a:ext cx="1541509" cy="598714"/>
            <a:chOff x="3168" y="816"/>
            <a:chExt cx="2411" cy="894"/>
          </a:xfrm>
          <a:effectLst>
            <a:outerShdw blurRad="63500" sx="102000" sy="102000" algn="ctr" rotWithShape="0">
              <a:prstClr val="black">
                <a:alpha val="40000"/>
              </a:prstClr>
            </a:outerShdw>
          </a:effectLst>
        </p:grpSpPr>
        <p:sp>
          <p:nvSpPr>
            <p:cNvPr id="159" name="Line 41"/>
            <p:cNvSpPr>
              <a:spLocks noChangeShapeType="1"/>
            </p:cNvSpPr>
            <p:nvPr/>
          </p:nvSpPr>
          <p:spPr bwMode="auto">
            <a:xfrm flipV="1">
              <a:off x="4006" y="1373"/>
              <a:ext cx="295"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60" name="Oval 42"/>
            <p:cNvSpPr>
              <a:spLocks noChangeArrowheads="1"/>
            </p:cNvSpPr>
            <p:nvPr/>
          </p:nvSpPr>
          <p:spPr bwMode="auto">
            <a:xfrm>
              <a:off x="4482" y="1406"/>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61" name="Oval 43"/>
            <p:cNvSpPr>
              <a:spLocks noChangeArrowheads="1"/>
            </p:cNvSpPr>
            <p:nvPr/>
          </p:nvSpPr>
          <p:spPr bwMode="auto">
            <a:xfrm>
              <a:off x="4482" y="1209"/>
              <a:ext cx="99" cy="99"/>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62" name="Oval 44"/>
            <p:cNvSpPr>
              <a:spLocks noChangeArrowheads="1"/>
            </p:cNvSpPr>
            <p:nvPr/>
          </p:nvSpPr>
          <p:spPr bwMode="auto">
            <a:xfrm>
              <a:off x="4482" y="1308"/>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63" name="AutoShape 45"/>
            <p:cNvSpPr>
              <a:spLocks noChangeArrowheads="1"/>
            </p:cNvSpPr>
            <p:nvPr/>
          </p:nvSpPr>
          <p:spPr bwMode="auto">
            <a:xfrm>
              <a:off x="4351" y="1406"/>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64" name="AutoShape 46"/>
            <p:cNvSpPr>
              <a:spLocks noChangeArrowheads="1"/>
            </p:cNvSpPr>
            <p:nvPr/>
          </p:nvSpPr>
          <p:spPr bwMode="auto">
            <a:xfrm>
              <a:off x="4351" y="1308"/>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65" name="AutoShape 47"/>
            <p:cNvSpPr>
              <a:spLocks noChangeArrowheads="1"/>
            </p:cNvSpPr>
            <p:nvPr/>
          </p:nvSpPr>
          <p:spPr bwMode="auto">
            <a:xfrm>
              <a:off x="4351" y="1111"/>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66" name="AutoShape 48"/>
            <p:cNvSpPr>
              <a:spLocks noChangeArrowheads="1"/>
            </p:cNvSpPr>
            <p:nvPr/>
          </p:nvSpPr>
          <p:spPr bwMode="auto">
            <a:xfrm>
              <a:off x="4351" y="1209"/>
              <a:ext cx="98" cy="99"/>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67" name="AutoShape 49"/>
            <p:cNvSpPr>
              <a:spLocks noChangeArrowheads="1"/>
            </p:cNvSpPr>
            <p:nvPr/>
          </p:nvSpPr>
          <p:spPr bwMode="auto">
            <a:xfrm>
              <a:off x="4351" y="1013"/>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68" name="Rectangle 50"/>
            <p:cNvSpPr>
              <a:spLocks noChangeArrowheads="1"/>
            </p:cNvSpPr>
            <p:nvPr/>
          </p:nvSpPr>
          <p:spPr bwMode="auto">
            <a:xfrm>
              <a:off x="3595" y="1308"/>
              <a:ext cx="99" cy="98"/>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69" name="AutoShape 51"/>
            <p:cNvSpPr>
              <a:spLocks noChangeArrowheads="1"/>
            </p:cNvSpPr>
            <p:nvPr/>
          </p:nvSpPr>
          <p:spPr bwMode="auto">
            <a:xfrm>
              <a:off x="3661" y="1177"/>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70" name="AutoShape 52"/>
            <p:cNvSpPr>
              <a:spLocks noChangeArrowheads="1"/>
            </p:cNvSpPr>
            <p:nvPr/>
          </p:nvSpPr>
          <p:spPr bwMode="auto">
            <a:xfrm>
              <a:off x="3595" y="1078"/>
              <a:ext cx="99" cy="99"/>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71" name="Oval 53"/>
            <p:cNvSpPr>
              <a:spLocks noChangeArrowheads="1"/>
            </p:cNvSpPr>
            <p:nvPr/>
          </p:nvSpPr>
          <p:spPr bwMode="auto">
            <a:xfrm>
              <a:off x="3924" y="1308"/>
              <a:ext cx="98"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72" name="AutoShape 54"/>
            <p:cNvSpPr>
              <a:spLocks noChangeArrowheads="1"/>
            </p:cNvSpPr>
            <p:nvPr/>
          </p:nvSpPr>
          <p:spPr bwMode="auto">
            <a:xfrm>
              <a:off x="3431" y="1177"/>
              <a:ext cx="98" cy="98"/>
            </a:xfrm>
            <a:prstGeom prst="parallelogram">
              <a:avLst>
                <a:gd name="adj" fmla="val 25000"/>
              </a:avLst>
            </a:prstGeom>
            <a:solidFill>
              <a:srgbClr val="FF7373"/>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73" name="Rectangle 56"/>
            <p:cNvSpPr>
              <a:spLocks noChangeArrowheads="1"/>
            </p:cNvSpPr>
            <p:nvPr/>
          </p:nvSpPr>
          <p:spPr bwMode="auto">
            <a:xfrm>
              <a:off x="3431" y="1373"/>
              <a:ext cx="98" cy="99"/>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74" name="Oval 57"/>
            <p:cNvSpPr>
              <a:spLocks noChangeArrowheads="1"/>
            </p:cNvSpPr>
            <p:nvPr/>
          </p:nvSpPr>
          <p:spPr bwMode="auto">
            <a:xfrm>
              <a:off x="3759" y="1275"/>
              <a:ext cx="99"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75" name="Oval 58"/>
            <p:cNvSpPr>
              <a:spLocks noChangeArrowheads="1"/>
            </p:cNvSpPr>
            <p:nvPr/>
          </p:nvSpPr>
          <p:spPr bwMode="auto">
            <a:xfrm>
              <a:off x="3661" y="1439"/>
              <a:ext cx="98"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76" name="Oval 59"/>
            <p:cNvSpPr>
              <a:spLocks noChangeArrowheads="1"/>
            </p:cNvSpPr>
            <p:nvPr/>
          </p:nvSpPr>
          <p:spPr bwMode="auto">
            <a:xfrm>
              <a:off x="3759" y="1078"/>
              <a:ext cx="99" cy="99"/>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77" name="AutoShape 60"/>
            <p:cNvSpPr>
              <a:spLocks noChangeArrowheads="1"/>
            </p:cNvSpPr>
            <p:nvPr/>
          </p:nvSpPr>
          <p:spPr bwMode="auto">
            <a:xfrm>
              <a:off x="3365" y="1275"/>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78" name="AutoShape 61"/>
            <p:cNvSpPr>
              <a:spLocks noChangeArrowheads="1"/>
            </p:cNvSpPr>
            <p:nvPr/>
          </p:nvSpPr>
          <p:spPr bwMode="auto">
            <a:xfrm>
              <a:off x="3792" y="1406"/>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79" name="AutoShape 62"/>
            <p:cNvSpPr>
              <a:spLocks noChangeArrowheads="1"/>
            </p:cNvSpPr>
            <p:nvPr/>
          </p:nvSpPr>
          <p:spPr bwMode="auto">
            <a:xfrm>
              <a:off x="3891" y="1045"/>
              <a:ext cx="98" cy="99"/>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80" name="Oval 65"/>
            <p:cNvSpPr>
              <a:spLocks noChangeArrowheads="1"/>
            </p:cNvSpPr>
            <p:nvPr/>
          </p:nvSpPr>
          <p:spPr bwMode="auto">
            <a:xfrm>
              <a:off x="3891" y="1209"/>
              <a:ext cx="98" cy="99"/>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81" name="Oval 66"/>
            <p:cNvSpPr>
              <a:spLocks noChangeArrowheads="1"/>
            </p:cNvSpPr>
            <p:nvPr/>
          </p:nvSpPr>
          <p:spPr bwMode="auto">
            <a:xfrm>
              <a:off x="3562" y="1172"/>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82" name="Oval 67"/>
            <p:cNvSpPr>
              <a:spLocks noChangeArrowheads="1"/>
            </p:cNvSpPr>
            <p:nvPr/>
          </p:nvSpPr>
          <p:spPr bwMode="auto">
            <a:xfrm>
              <a:off x="3299" y="1111"/>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83" name="AutoShape 68"/>
            <p:cNvSpPr>
              <a:spLocks noChangeArrowheads="1"/>
            </p:cNvSpPr>
            <p:nvPr/>
          </p:nvSpPr>
          <p:spPr bwMode="auto">
            <a:xfrm>
              <a:off x="3562" y="1406"/>
              <a:ext cx="99"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84" name="Rectangle 69"/>
            <p:cNvSpPr>
              <a:spLocks noChangeArrowheads="1"/>
            </p:cNvSpPr>
            <p:nvPr/>
          </p:nvSpPr>
          <p:spPr bwMode="auto">
            <a:xfrm>
              <a:off x="4613" y="1406"/>
              <a:ext cx="99" cy="98"/>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85" name="Rectangle 70"/>
            <p:cNvSpPr>
              <a:spLocks noChangeArrowheads="1"/>
            </p:cNvSpPr>
            <p:nvPr/>
          </p:nvSpPr>
          <p:spPr bwMode="auto">
            <a:xfrm>
              <a:off x="4613" y="1308"/>
              <a:ext cx="99" cy="98"/>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86" name="AutoShape 71"/>
            <p:cNvSpPr>
              <a:spLocks noChangeArrowheads="1"/>
            </p:cNvSpPr>
            <p:nvPr/>
          </p:nvSpPr>
          <p:spPr bwMode="auto">
            <a:xfrm>
              <a:off x="4745" y="1406"/>
              <a:ext cx="98" cy="98"/>
            </a:xfrm>
            <a:prstGeom prst="parallelogram">
              <a:avLst>
                <a:gd name="adj" fmla="val 25000"/>
              </a:avLst>
            </a:prstGeom>
            <a:solidFill>
              <a:srgbClr val="FF7373"/>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87" name="AutoShape 72"/>
            <p:cNvSpPr>
              <a:spLocks noChangeArrowheads="1"/>
            </p:cNvSpPr>
            <p:nvPr/>
          </p:nvSpPr>
          <p:spPr bwMode="auto">
            <a:xfrm>
              <a:off x="4876" y="1406"/>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88" name="Oval 73"/>
            <p:cNvSpPr>
              <a:spLocks noChangeArrowheads="1"/>
            </p:cNvSpPr>
            <p:nvPr/>
          </p:nvSpPr>
          <p:spPr bwMode="auto">
            <a:xfrm>
              <a:off x="5008" y="1406"/>
              <a:ext cx="98" cy="98"/>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89" name="Oval 74"/>
            <p:cNvSpPr>
              <a:spLocks noChangeArrowheads="1"/>
            </p:cNvSpPr>
            <p:nvPr/>
          </p:nvSpPr>
          <p:spPr bwMode="auto">
            <a:xfrm>
              <a:off x="5139" y="1406"/>
              <a:ext cx="99"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90" name="AutoShape 76"/>
            <p:cNvSpPr>
              <a:spLocks noChangeArrowheads="1"/>
            </p:cNvSpPr>
            <p:nvPr/>
          </p:nvSpPr>
          <p:spPr bwMode="auto">
            <a:xfrm>
              <a:off x="4351" y="816"/>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91" name="Oval 77"/>
            <p:cNvSpPr>
              <a:spLocks noChangeArrowheads="1"/>
            </p:cNvSpPr>
            <p:nvPr/>
          </p:nvSpPr>
          <p:spPr bwMode="auto">
            <a:xfrm>
              <a:off x="4482" y="1111"/>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92" name="Oval 78"/>
            <p:cNvSpPr>
              <a:spLocks noChangeArrowheads="1"/>
            </p:cNvSpPr>
            <p:nvPr/>
          </p:nvSpPr>
          <p:spPr bwMode="auto">
            <a:xfrm>
              <a:off x="3234" y="1406"/>
              <a:ext cx="98"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93" name="Oval 80"/>
            <p:cNvSpPr>
              <a:spLocks noChangeArrowheads="1"/>
            </p:cNvSpPr>
            <p:nvPr/>
          </p:nvSpPr>
          <p:spPr bwMode="auto">
            <a:xfrm>
              <a:off x="3168" y="1209"/>
              <a:ext cx="99" cy="99"/>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94" name="Text Box 82"/>
            <p:cNvSpPr txBox="1">
              <a:spLocks noChangeArrowheads="1"/>
            </p:cNvSpPr>
            <p:nvPr/>
          </p:nvSpPr>
          <p:spPr bwMode="auto">
            <a:xfrm>
              <a:off x="4363" y="1542"/>
              <a:ext cx="1216" cy="168"/>
            </a:xfrm>
            <a:prstGeom prst="rect">
              <a:avLst/>
            </a:prstGeom>
            <a:noFill/>
            <a:ln w="9525">
              <a:noFill/>
              <a:miter lim="800000"/>
              <a:headEnd/>
              <a:tailEnd/>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Narrow" pitchFamily="34" charset="0"/>
                  <a:ea typeface="+mn-ea"/>
                  <a:cs typeface="Times New Roman" charset="0"/>
                </a:rPr>
                <a:t>A1 A2 A3 A4 A5 </a:t>
              </a:r>
              <a:r>
                <a:rPr kumimoji="0" lang="en-US" sz="700" b="0" i="0" u="none" strike="noStrike" kern="1200" cap="none" spc="0" normalizeH="0" baseline="0" noProof="0" dirty="0" smtClean="0">
                  <a:ln>
                    <a:noFill/>
                  </a:ln>
                  <a:solidFill>
                    <a:srgbClr val="000000"/>
                  </a:solidFill>
                  <a:effectLst/>
                  <a:uLnTx/>
                  <a:uFillTx/>
                  <a:latin typeface="Arial Narrow" pitchFamily="34" charset="0"/>
                  <a:ea typeface="+mn-ea"/>
                  <a:cs typeface="Times New Roman" charset="0"/>
                </a:rPr>
                <a:t>A6 A7</a:t>
              </a:r>
              <a:endParaRPr kumimoji="0" lang="en-US" sz="700" b="0" i="0" u="none" strike="noStrike" kern="1200" cap="none" spc="0" normalizeH="0" baseline="0" noProof="0" dirty="0">
                <a:ln>
                  <a:noFill/>
                </a:ln>
                <a:solidFill>
                  <a:srgbClr val="000000"/>
                </a:solidFill>
                <a:effectLst/>
                <a:uLnTx/>
                <a:uFillTx/>
                <a:latin typeface="Arial Narrow" pitchFamily="34" charset="0"/>
                <a:ea typeface="+mn-ea"/>
                <a:cs typeface="Times New Roman" charset="0"/>
              </a:endParaRPr>
            </a:p>
          </p:txBody>
        </p:sp>
      </p:grpSp>
    </p:spTree>
    <p:extLst>
      <p:ext uri="{BB962C8B-B14F-4D97-AF65-F5344CB8AC3E}">
        <p14:creationId xmlns:p14="http://schemas.microsoft.com/office/powerpoint/2010/main" val="2378488417"/>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11733" y="973438"/>
            <a:ext cx="8176653" cy="5047382"/>
            <a:chOff x="1166565" y="129156"/>
            <a:chExt cx="9253558" cy="6055910"/>
          </a:xfrm>
        </p:grpSpPr>
        <p:pic>
          <p:nvPicPr>
            <p:cNvPr id="4" name="Picture 3"/>
            <p:cNvPicPr>
              <a:picLocks noChangeAspect="1"/>
            </p:cNvPicPr>
            <p:nvPr/>
          </p:nvPicPr>
          <p:blipFill>
            <a:blip r:embed="rId2"/>
            <a:stretch>
              <a:fillRect/>
            </a:stretch>
          </p:blipFill>
          <p:spPr>
            <a:xfrm>
              <a:off x="5793344" y="129156"/>
              <a:ext cx="4626779" cy="2530270"/>
            </a:xfrm>
            <a:prstGeom prst="rect">
              <a:avLst/>
            </a:prstGeom>
          </p:spPr>
        </p:pic>
        <p:pic>
          <p:nvPicPr>
            <p:cNvPr id="6" name="Picture 5"/>
            <p:cNvPicPr>
              <a:picLocks noChangeAspect="1"/>
            </p:cNvPicPr>
            <p:nvPr/>
          </p:nvPicPr>
          <p:blipFill>
            <a:blip r:embed="rId3"/>
            <a:stretch>
              <a:fillRect/>
            </a:stretch>
          </p:blipFill>
          <p:spPr>
            <a:xfrm>
              <a:off x="1169751" y="129156"/>
              <a:ext cx="4623594" cy="2528528"/>
            </a:xfrm>
            <a:prstGeom prst="rect">
              <a:avLst/>
            </a:prstGeom>
          </p:spPr>
        </p:pic>
        <p:pic>
          <p:nvPicPr>
            <p:cNvPr id="8" name="Picture 7"/>
            <p:cNvPicPr>
              <a:picLocks noChangeAspect="1"/>
            </p:cNvPicPr>
            <p:nvPr/>
          </p:nvPicPr>
          <p:blipFill>
            <a:blip r:embed="rId4"/>
            <a:stretch>
              <a:fillRect/>
            </a:stretch>
          </p:blipFill>
          <p:spPr>
            <a:xfrm>
              <a:off x="1168158" y="1569775"/>
              <a:ext cx="4626782" cy="2530271"/>
            </a:xfrm>
            <a:prstGeom prst="rect">
              <a:avLst/>
            </a:prstGeom>
          </p:spPr>
        </p:pic>
        <p:pic>
          <p:nvPicPr>
            <p:cNvPr id="9" name="Picture 8"/>
            <p:cNvPicPr>
              <a:picLocks noChangeAspect="1"/>
            </p:cNvPicPr>
            <p:nvPr/>
          </p:nvPicPr>
          <p:blipFill>
            <a:blip r:embed="rId5"/>
            <a:stretch>
              <a:fillRect/>
            </a:stretch>
          </p:blipFill>
          <p:spPr>
            <a:xfrm>
              <a:off x="5774687" y="3653054"/>
              <a:ext cx="4623594" cy="2528527"/>
            </a:xfrm>
            <a:prstGeom prst="rect">
              <a:avLst/>
            </a:prstGeom>
          </p:spPr>
        </p:pic>
        <p:pic>
          <p:nvPicPr>
            <p:cNvPr id="11" name="Picture 10"/>
            <p:cNvPicPr>
              <a:picLocks noChangeAspect="1"/>
            </p:cNvPicPr>
            <p:nvPr/>
          </p:nvPicPr>
          <p:blipFill>
            <a:blip r:embed="rId6"/>
            <a:stretch>
              <a:fillRect/>
            </a:stretch>
          </p:blipFill>
          <p:spPr>
            <a:xfrm>
              <a:off x="1166566" y="2475134"/>
              <a:ext cx="4625184" cy="2529397"/>
            </a:xfrm>
            <a:prstGeom prst="rect">
              <a:avLst/>
            </a:prstGeom>
          </p:spPr>
        </p:pic>
        <p:pic>
          <p:nvPicPr>
            <p:cNvPr id="5" name="Picture 4"/>
            <p:cNvPicPr>
              <a:picLocks noChangeAspect="1"/>
            </p:cNvPicPr>
            <p:nvPr/>
          </p:nvPicPr>
          <p:blipFill>
            <a:blip r:embed="rId7"/>
            <a:stretch>
              <a:fillRect/>
            </a:stretch>
          </p:blipFill>
          <p:spPr>
            <a:xfrm>
              <a:off x="1172940" y="3654796"/>
              <a:ext cx="4626779" cy="2530270"/>
            </a:xfrm>
            <a:prstGeom prst="rect">
              <a:avLst/>
            </a:prstGeom>
          </p:spPr>
        </p:pic>
        <p:pic>
          <p:nvPicPr>
            <p:cNvPr id="12" name="Picture 11"/>
            <p:cNvPicPr>
              <a:picLocks noChangeAspect="1"/>
            </p:cNvPicPr>
            <p:nvPr/>
          </p:nvPicPr>
          <p:blipFill>
            <a:blip r:embed="rId8"/>
            <a:stretch>
              <a:fillRect/>
            </a:stretch>
          </p:blipFill>
          <p:spPr>
            <a:xfrm>
              <a:off x="5804501" y="2661167"/>
              <a:ext cx="4567388" cy="1002583"/>
            </a:xfrm>
            <a:prstGeom prst="rect">
              <a:avLst/>
            </a:prstGeom>
          </p:spPr>
        </p:pic>
        <p:sp>
          <p:nvSpPr>
            <p:cNvPr id="13" name="Rectangle 12"/>
            <p:cNvSpPr/>
            <p:nvPr/>
          </p:nvSpPr>
          <p:spPr>
            <a:xfrm>
              <a:off x="1166565" y="129156"/>
              <a:ext cx="9253558" cy="605242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a:ea typeface="+mn-ea"/>
                <a:cs typeface="+mn-cs"/>
              </a:endParaRPr>
            </a:p>
          </p:txBody>
        </p:sp>
      </p:grpSp>
      <p:sp>
        <p:nvSpPr>
          <p:cNvPr id="10" name="Title 9"/>
          <p:cNvSpPr>
            <a:spLocks noGrp="1"/>
          </p:cNvSpPr>
          <p:nvPr>
            <p:ph type="title"/>
          </p:nvPr>
        </p:nvSpPr>
        <p:spPr/>
        <p:txBody>
          <a:bodyPr anchor="t" anchorCtr="0"/>
          <a:lstStyle/>
          <a:p>
            <a:pPr algn="ctr"/>
            <a:r>
              <a:rPr lang="en-US" dirty="0" smtClean="0"/>
              <a:t>Oracle Machine Learning Quick DEMO</a:t>
            </a:r>
            <a:endParaRPr lang="en-US" dirty="0"/>
          </a:p>
        </p:txBody>
      </p:sp>
    </p:spTree>
    <p:extLst>
      <p:ext uri="{BB962C8B-B14F-4D97-AF65-F5344CB8AC3E}">
        <p14:creationId xmlns:p14="http://schemas.microsoft.com/office/powerpoint/2010/main" val="425704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0411" y="609600"/>
            <a:ext cx="11079163" cy="4591050"/>
          </a:xfrm>
        </p:spPr>
        <p:txBody>
          <a:bodyPr/>
          <a:lstStyle/>
          <a:p>
            <a:r>
              <a:rPr lang="it-IT" sz="4400" dirty="0"/>
              <a:t>ML 101: </a:t>
            </a:r>
            <a:r>
              <a:rPr lang="it-IT" sz="4400" dirty="0" smtClean="0"/>
              <a:t>ADWC + Oracle Machine Learning </a:t>
            </a:r>
            <a:br>
              <a:rPr lang="it-IT" sz="4400" dirty="0" smtClean="0"/>
            </a:br>
            <a:r>
              <a:rPr lang="it-IT" sz="4400" dirty="0" smtClean="0"/>
              <a:t>HOL Environment and Setup</a:t>
            </a:r>
            <a:br>
              <a:rPr lang="it-IT" sz="4400" dirty="0" smtClean="0"/>
            </a:br>
            <a:r>
              <a:rPr lang="it-IT" sz="4400" dirty="0"/>
              <a:t/>
            </a:r>
            <a:br>
              <a:rPr lang="it-IT" sz="4400" dirty="0"/>
            </a:br>
            <a:r>
              <a:rPr lang="it-IT" sz="3200" dirty="0"/>
              <a:t>https://dgcameron.github.io/adwcml_oow/?page=README.md </a:t>
            </a:r>
            <a:r>
              <a:rPr lang="en-US" sz="3200" dirty="0" smtClean="0"/>
              <a:t/>
            </a:r>
            <a:br>
              <a:rPr lang="en-US" sz="3200" dirty="0" smtClean="0"/>
            </a:br>
            <a:endParaRPr lang="en-US" sz="5400" dirty="0"/>
          </a:p>
        </p:txBody>
      </p:sp>
      <p:sp>
        <p:nvSpPr>
          <p:cNvPr id="3" name="Oval 2"/>
          <p:cNvSpPr/>
          <p:nvPr/>
        </p:nvSpPr>
        <p:spPr>
          <a:xfrm>
            <a:off x="3286964" y="4956252"/>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1</a:t>
            </a:r>
            <a:endParaRPr lang="en-US" sz="3200" b="1" dirty="0"/>
          </a:p>
        </p:txBody>
      </p:sp>
      <p:cxnSp>
        <p:nvCxnSpPr>
          <p:cNvPr id="4" name="Straight Arrow Connector 3"/>
          <p:cNvCxnSpPr/>
          <p:nvPr/>
        </p:nvCxnSpPr>
        <p:spPr>
          <a:xfrm flipH="1" flipV="1">
            <a:off x="1924050" y="4714875"/>
            <a:ext cx="1228725" cy="485775"/>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128381" y="5033381"/>
            <a:ext cx="1416795" cy="334537"/>
          </a:xfrm>
          <a:prstGeom prst="rect">
            <a:avLst/>
          </a:prstGeom>
          <a:solidFill>
            <a:schemeClr val="bg1"/>
          </a:solidFill>
        </p:spPr>
        <p:txBody>
          <a:bodyPr wrap="none" lIns="0" tIns="0" rIns="0" bIns="0" rtlCol="0">
            <a:noAutofit/>
          </a:bodyPr>
          <a:lstStyle/>
          <a:p>
            <a:pPr>
              <a:lnSpc>
                <a:spcPct val="90000"/>
              </a:lnSpc>
            </a:pPr>
            <a:r>
              <a:rPr lang="en-US" sz="2400" b="1" dirty="0" smtClean="0"/>
              <a:t>Go to this URL to start the Workshop and both labs</a:t>
            </a:r>
            <a:endParaRPr lang="en-US" sz="2400" b="1" dirty="0"/>
          </a:p>
        </p:txBody>
      </p:sp>
    </p:spTree>
    <p:extLst>
      <p:ext uri="{BB962C8B-B14F-4D97-AF65-F5344CB8AC3E}">
        <p14:creationId xmlns:p14="http://schemas.microsoft.com/office/powerpoint/2010/main" val="110448724"/>
      </p:ext>
    </p:extLst>
  </p:cSld>
  <p:clrMapOvr>
    <a:masterClrMapping/>
  </p:clrMapOvr>
  <p:transition spd="med" advTm="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5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81816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6118"/>
            <a:ext cx="12188825" cy="6665764"/>
          </a:xfrm>
          <a:prstGeom prst="rect">
            <a:avLst/>
          </a:prstGeom>
        </p:spPr>
      </p:pic>
    </p:spTree>
    <p:extLst>
      <p:ext uri="{BB962C8B-B14F-4D97-AF65-F5344CB8AC3E}">
        <p14:creationId xmlns:p14="http://schemas.microsoft.com/office/powerpoint/2010/main" val="262316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6118"/>
            <a:ext cx="12188825" cy="6665764"/>
          </a:xfrm>
          <a:prstGeom prst="rect">
            <a:avLst/>
          </a:prstGeom>
        </p:spPr>
      </p:pic>
    </p:spTree>
    <p:extLst>
      <p:ext uri="{BB962C8B-B14F-4D97-AF65-F5344CB8AC3E}">
        <p14:creationId xmlns:p14="http://schemas.microsoft.com/office/powerpoint/2010/main" val="105978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6118"/>
            <a:ext cx="12188825" cy="6665764"/>
          </a:xfrm>
          <a:prstGeom prst="rect">
            <a:avLst/>
          </a:prstGeom>
        </p:spPr>
      </p:pic>
    </p:spTree>
    <p:extLst>
      <p:ext uri="{BB962C8B-B14F-4D97-AF65-F5344CB8AC3E}">
        <p14:creationId xmlns:p14="http://schemas.microsoft.com/office/powerpoint/2010/main" val="375755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2" y="145881"/>
            <a:ext cx="12192627" cy="6566237"/>
          </a:xfrm>
          <a:prstGeom prst="rect">
            <a:avLst/>
          </a:prstGeom>
        </p:spPr>
      </p:pic>
    </p:spTree>
    <p:extLst>
      <p:ext uri="{BB962C8B-B14F-4D97-AF65-F5344CB8AC3E}">
        <p14:creationId xmlns:p14="http://schemas.microsoft.com/office/powerpoint/2010/main" val="93498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7810"/>
            <a:ext cx="12188825" cy="6665764"/>
          </a:xfrm>
          <a:prstGeom prst="rect">
            <a:avLst/>
          </a:prstGeom>
        </p:spPr>
      </p:pic>
    </p:spTree>
    <p:extLst>
      <p:ext uri="{BB962C8B-B14F-4D97-AF65-F5344CB8AC3E}">
        <p14:creationId xmlns:p14="http://schemas.microsoft.com/office/powerpoint/2010/main" val="373514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6118"/>
            <a:ext cx="12188825" cy="6665764"/>
          </a:xfrm>
          <a:prstGeom prst="rect">
            <a:avLst/>
          </a:prstGeom>
        </p:spPr>
      </p:pic>
    </p:spTree>
    <p:extLst>
      <p:ext uri="{BB962C8B-B14F-4D97-AF65-F5344CB8AC3E}">
        <p14:creationId xmlns:p14="http://schemas.microsoft.com/office/powerpoint/2010/main" val="353239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6118"/>
            <a:ext cx="12188825" cy="6665764"/>
          </a:xfrm>
          <a:prstGeom prst="rect">
            <a:avLst/>
          </a:prstGeom>
        </p:spPr>
      </p:pic>
    </p:spTree>
    <p:extLst>
      <p:ext uri="{BB962C8B-B14F-4D97-AF65-F5344CB8AC3E}">
        <p14:creationId xmlns:p14="http://schemas.microsoft.com/office/powerpoint/2010/main" val="298725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98115"/>
            <a:ext cx="12189882" cy="6661771"/>
          </a:xfrm>
          <a:prstGeom prst="rect">
            <a:avLst/>
          </a:prstGeom>
        </p:spPr>
      </p:pic>
    </p:spTree>
    <p:extLst>
      <p:ext uri="{BB962C8B-B14F-4D97-AF65-F5344CB8AC3E}">
        <p14:creationId xmlns:p14="http://schemas.microsoft.com/office/powerpoint/2010/main" val="356233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2" y="95078"/>
            <a:ext cx="12192627" cy="6667843"/>
          </a:xfrm>
          <a:prstGeom prst="rect">
            <a:avLst/>
          </a:prstGeom>
        </p:spPr>
      </p:pic>
    </p:spTree>
    <p:extLst>
      <p:ext uri="{BB962C8B-B14F-4D97-AF65-F5344CB8AC3E}">
        <p14:creationId xmlns:p14="http://schemas.microsoft.com/office/powerpoint/2010/main" val="25147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2" y="95078"/>
            <a:ext cx="12192627" cy="6667843"/>
          </a:xfrm>
          <a:prstGeom prst="rect">
            <a:avLst/>
          </a:prstGeom>
        </p:spPr>
      </p:pic>
    </p:spTree>
    <p:extLst>
      <p:ext uri="{BB962C8B-B14F-4D97-AF65-F5344CB8AC3E}">
        <p14:creationId xmlns:p14="http://schemas.microsoft.com/office/powerpoint/2010/main" val="185668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3730" name="Rectangle 2"/>
          <p:cNvSpPr>
            <a:spLocks noGrp="1" noChangeArrowheads="1"/>
          </p:cNvSpPr>
          <p:nvPr>
            <p:ph type="title"/>
          </p:nvPr>
        </p:nvSpPr>
        <p:spPr>
          <a:xfrm>
            <a:off x="531812" y="406400"/>
            <a:ext cx="11504858" cy="789354"/>
          </a:xfrm>
        </p:spPr>
        <p:txBody>
          <a:bodyPr anchor="t" anchorCtr="0"/>
          <a:lstStyle/>
          <a:p>
            <a:r>
              <a:rPr lang="en-US" dirty="0"/>
              <a:t>ML 101: Oracle Data Miner</a:t>
            </a:r>
            <a:r>
              <a:rPr lang="en-US" dirty="0" smtClean="0"/>
              <a:t>/ Oracle </a:t>
            </a:r>
            <a:r>
              <a:rPr lang="en-US" dirty="0"/>
              <a:t>Autonomous Data Warehouse Cloud Machine Learning </a:t>
            </a:r>
            <a:r>
              <a:rPr lang="en-US" dirty="0" smtClean="0"/>
              <a:t>Notebook BYOL </a:t>
            </a:r>
            <a:r>
              <a:rPr lang="en-US" sz="2800" dirty="0"/>
              <a:t>[HOL5759]</a:t>
            </a:r>
          </a:p>
        </p:txBody>
      </p:sp>
      <p:sp>
        <p:nvSpPr>
          <p:cNvPr id="10" name="Rectangle 3"/>
          <p:cNvSpPr>
            <a:spLocks noChangeArrowheads="1"/>
          </p:cNvSpPr>
          <p:nvPr/>
        </p:nvSpPr>
        <p:spPr bwMode="auto">
          <a:xfrm>
            <a:off x="580292" y="1432792"/>
            <a:ext cx="11227777" cy="45345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444444"/>
                </a:solidFill>
                <a:effectLst/>
                <a:latin typeface="Open Sans"/>
              </a:rPr>
              <a:t>PLEASE NOTE: YOU MUST BRING YOUR OWN LAPTOP (BYOL) TO PARTICIPATE IN THE HANDS-ON LABS.</a:t>
            </a:r>
            <a:br>
              <a:rPr kumimoji="0" lang="en-US" altLang="en-US" sz="1600" b="1" i="0" u="none" strike="noStrike" cap="none" normalizeH="0" baseline="0" dirty="0" smtClean="0">
                <a:ln>
                  <a:noFill/>
                </a:ln>
                <a:solidFill>
                  <a:srgbClr val="444444"/>
                </a:solidFill>
                <a:effectLst/>
                <a:latin typeface="Open Sans"/>
              </a:rPr>
            </a:br>
            <a:r>
              <a:rPr kumimoji="0" lang="en-US" altLang="en-US" sz="1600" b="0" i="0" u="none" strike="noStrike" cap="none" normalizeH="0" baseline="0" dirty="0" smtClean="0">
                <a:ln>
                  <a:noFill/>
                </a:ln>
                <a:solidFill>
                  <a:srgbClr val="444444"/>
                </a:solidFill>
                <a:effectLst/>
                <a:latin typeface="Open Sans"/>
              </a:rPr>
              <a:t>In this hands-on lab, learn the fast and easy way to do machine learning with Oracle SQL Developer 18.2’s Oracle Data Miner drag-and-drop workflow UI. Learn from several experts who will provide one-on-one coaching, guidance, and instruction as requested in various hands-on tutorials. Ask questions, get answers, and come away with a comfort level for using Oracle’s machine learning capabilities in your use cases. Also try the new Oracle Machine Learning Zeppelin-based notebook for Oracle Autonomous Data Warehouse Cloud. Oracle Machine Learning extends Oracle’s offerings for data science in the cloud, and its collaborative notebook environment helps data scientists build, share, document, and automate data analysis methodologies that run in Oracle Autonomous Data Warehouse Cloud.</a:t>
            </a:r>
            <a:br>
              <a:rPr kumimoji="0" lang="en-US" altLang="en-US" sz="1600" b="0" i="0" u="none" strike="noStrike" cap="none" normalizeH="0" baseline="0" dirty="0" smtClean="0">
                <a:ln>
                  <a:noFill/>
                </a:ln>
                <a:solidFill>
                  <a:srgbClr val="444444"/>
                </a:solidFill>
                <a:effectLst/>
                <a:latin typeface="Open Sans"/>
              </a:rPr>
            </a:b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444444"/>
                </a:solidFill>
                <a:effectLst/>
                <a:latin typeface="Open Sans"/>
              </a:rPr>
              <a:t>Code One Tracks: </a:t>
            </a:r>
            <a:r>
              <a:rPr kumimoji="0" lang="en-US" altLang="en-US" sz="1100" b="0" i="0" u="none" strike="noStrike" cap="none" normalizeH="0" baseline="0" dirty="0" smtClean="0">
                <a:ln>
                  <a:noFill/>
                </a:ln>
                <a:solidFill>
                  <a:srgbClr val="444444"/>
                </a:solidFill>
                <a:effectLst/>
                <a:latin typeface="Open Sans"/>
              </a:rPr>
              <a:t>Database, Big Data, and Data Science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444444"/>
                </a:solidFill>
                <a:effectLst/>
                <a:latin typeface="Open Sans"/>
              </a:rPr>
              <a:t>Session Type: </a:t>
            </a:r>
            <a:r>
              <a:rPr kumimoji="0" lang="en-US" altLang="en-US" sz="1100" b="0" i="0" u="none" strike="noStrike" cap="none" normalizeH="0" baseline="0" dirty="0" smtClean="0">
                <a:ln>
                  <a:noFill/>
                </a:ln>
                <a:solidFill>
                  <a:srgbClr val="444444"/>
                </a:solidFill>
                <a:effectLst/>
                <a:latin typeface="Open Sans"/>
              </a:rPr>
              <a:t>HOL (Hands-on Lab) Session</a:t>
            </a:r>
            <a:br>
              <a:rPr kumimoji="0" lang="en-US" altLang="en-US" sz="1100" b="0" i="0" u="none" strike="noStrike" cap="none" normalizeH="0" baseline="0" dirty="0" smtClean="0">
                <a:ln>
                  <a:noFill/>
                </a:ln>
                <a:solidFill>
                  <a:srgbClr val="444444"/>
                </a:solidFill>
                <a:effectLst/>
                <a:latin typeface="Open Sans"/>
              </a:rPr>
            </a:b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444444"/>
                </a:solidFill>
                <a:effectLst/>
                <a:latin typeface="Open Sans"/>
              </a:rPr>
              <a:t>SPEAKERS</a:t>
            </a:r>
            <a:endParaRPr kumimoji="0" lang="en-US" altLang="en-US" sz="2400" b="0" i="0" u="none" strike="noStrike" cap="none" normalizeH="0" baseline="0" dirty="0" smtClean="0">
              <a:ln>
                <a:noFill/>
              </a:ln>
              <a:solidFill>
                <a:srgbClr val="444444"/>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1748E"/>
                </a:solidFill>
                <a:effectLst/>
                <a:latin typeface="Open Sans"/>
              </a:rPr>
              <a:t>Brendan Tierney</a:t>
            </a:r>
            <a:r>
              <a:rPr kumimoji="0" lang="en-US" altLang="en-US" sz="1600" i="0" u="none" strike="noStrike" cap="none" normalizeH="0" baseline="0" dirty="0" smtClean="0">
                <a:ln>
                  <a:noFill/>
                </a:ln>
                <a:solidFill>
                  <a:srgbClr val="444444"/>
                </a:solidFill>
                <a:effectLst/>
                <a:latin typeface="Open Sans"/>
              </a:rPr>
              <a:t>, President</a:t>
            </a:r>
            <a:r>
              <a:rPr lang="en-US" altLang="en-US" sz="1600" dirty="0" smtClean="0">
                <a:solidFill>
                  <a:srgbClr val="444444"/>
                </a:solidFill>
                <a:latin typeface="Open Sans"/>
              </a:rPr>
              <a:t>, </a:t>
            </a:r>
            <a:r>
              <a:rPr kumimoji="0" lang="en-US" altLang="en-US" sz="1600" i="0" u="none" strike="noStrike" cap="none" normalizeH="0" baseline="0" dirty="0" err="1" smtClean="0">
                <a:ln>
                  <a:noFill/>
                </a:ln>
                <a:solidFill>
                  <a:srgbClr val="444444"/>
                </a:solidFill>
                <a:effectLst/>
                <a:latin typeface="Open Sans"/>
              </a:rPr>
              <a:t>Oralytics</a:t>
            </a:r>
            <a:endParaRPr kumimoji="0" lang="en-US" altLang="en-US" sz="2400" i="0" u="none" strike="noStrike" cap="none" normalizeH="0" baseline="0" dirty="0" smtClean="0">
              <a:ln>
                <a:noFill/>
              </a:ln>
              <a:solidFill>
                <a:srgbClr val="444444"/>
              </a:solidFill>
              <a:effectLst/>
              <a:latin typeface="Open Sans"/>
            </a:endParaRPr>
          </a:p>
          <a:p>
            <a:r>
              <a:rPr kumimoji="0" lang="en-US" altLang="en-US" sz="1600" b="0" i="0" u="none" strike="noStrike" cap="none" normalizeH="0" baseline="0" dirty="0" smtClean="0">
                <a:ln>
                  <a:noFill/>
                </a:ln>
                <a:solidFill>
                  <a:srgbClr val="01748E"/>
                </a:solidFill>
                <a:effectLst/>
                <a:latin typeface="Open Sans"/>
              </a:rPr>
              <a:t>Charlie Berger</a:t>
            </a:r>
            <a:r>
              <a:rPr lang="en-US" altLang="en-US" sz="1600" dirty="0">
                <a:solidFill>
                  <a:srgbClr val="444444"/>
                </a:solidFill>
                <a:latin typeface="Open Sans"/>
              </a:rPr>
              <a:t>, Sr. Director Product Management, Machine Learning, AI and Cognitive Analytics, Oracle</a:t>
            </a:r>
          </a:p>
          <a:p>
            <a:pPr lvl="0"/>
            <a:r>
              <a:rPr kumimoji="0" lang="en-US" altLang="en-US" sz="1600" b="0" i="0" u="none" strike="noStrike" cap="none" normalizeH="0" baseline="0" dirty="0" smtClean="0">
                <a:ln>
                  <a:noFill/>
                </a:ln>
                <a:solidFill>
                  <a:srgbClr val="01748E"/>
                </a:solidFill>
                <a:effectLst/>
                <a:latin typeface="Open Sans"/>
              </a:rPr>
              <a:t>Derrick Cameron</a:t>
            </a:r>
            <a:r>
              <a:rPr kumimoji="0" lang="en-US" altLang="en-US" sz="1600" b="1" i="0" u="none" strike="noStrike" cap="none" normalizeH="0" baseline="0" dirty="0" smtClean="0">
                <a:ln>
                  <a:noFill/>
                </a:ln>
                <a:solidFill>
                  <a:srgbClr val="444444"/>
                </a:solidFill>
                <a:effectLst/>
                <a:latin typeface="Open Sans"/>
              </a:rPr>
              <a:t>, </a:t>
            </a:r>
            <a:r>
              <a:rPr lang="en-US" sz="1600" dirty="0"/>
              <a:t>Oracle Solution Engineer, Developer Innovations</a:t>
            </a:r>
            <a:r>
              <a:rPr lang="en-US" sz="1600" dirty="0" smtClean="0"/>
              <a:t>, Oracle</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smtClean="0">
                <a:ln>
                  <a:noFill/>
                </a:ln>
                <a:solidFill>
                  <a:srgbClr val="444444"/>
                </a:solidFill>
                <a:effectLst/>
                <a:latin typeface="Open Sans"/>
              </a:rPr>
              <a:t/>
            </a:r>
            <a:br>
              <a:rPr kumimoji="0" lang="en-US" altLang="en-US" sz="1600" b="0" i="0" u="none" strike="noStrike" cap="none" normalizeH="0" baseline="0" dirty="0" smtClean="0">
                <a:ln>
                  <a:noFill/>
                </a:ln>
                <a:solidFill>
                  <a:srgbClr val="444444"/>
                </a:solidFill>
                <a:effectLst/>
                <a:latin typeface="Open Sans"/>
              </a:rPr>
            </a:br>
            <a:r>
              <a:rPr kumimoji="0" lang="en-US" altLang="en-US" sz="1600" b="0" i="0" u="none" strike="noStrike" cap="none" normalizeH="0" baseline="0" dirty="0" smtClean="0">
                <a:ln>
                  <a:noFill/>
                </a:ln>
                <a:solidFill>
                  <a:srgbClr val="444444"/>
                </a:solidFill>
                <a:effectLst/>
                <a:latin typeface="Open Sans"/>
              </a:rPr>
              <a:t>Monday, Oct 22, 2:45 p.m. - 4:45 p.m. | </a:t>
            </a:r>
            <a:r>
              <a:rPr kumimoji="0" lang="en-US" altLang="en-US" sz="1600" b="0" i="0" u="none" strike="noStrike" cap="none" normalizeH="0" baseline="0" dirty="0" err="1" smtClean="0">
                <a:ln>
                  <a:noFill/>
                </a:ln>
                <a:solidFill>
                  <a:srgbClr val="444444"/>
                </a:solidFill>
                <a:effectLst/>
                <a:latin typeface="Open Sans"/>
              </a:rPr>
              <a:t>Moscone</a:t>
            </a:r>
            <a:r>
              <a:rPr kumimoji="0" lang="en-US" altLang="en-US" sz="1600" b="0" i="0" u="none" strike="noStrike" cap="none" normalizeH="0" baseline="0" dirty="0" smtClean="0">
                <a:ln>
                  <a:noFill/>
                </a:ln>
                <a:solidFill>
                  <a:srgbClr val="444444"/>
                </a:solidFill>
                <a:effectLst/>
                <a:latin typeface="Open Sans"/>
              </a:rPr>
              <a:t> West - Overlook 2A (HOL)</a:t>
            </a:r>
            <a:endParaRPr kumimoji="0" lang="en-US" altLang="en-US" sz="2400" b="0" i="0" u="none" strike="noStrike" cap="none" normalizeH="0" baseline="0" dirty="0" smtClean="0">
              <a:ln>
                <a:noFill/>
              </a:ln>
              <a:solidFill>
                <a:srgbClr val="444444"/>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568305371"/>
      </p:ext>
    </p:extLst>
  </p:cSld>
  <p:clrMapOvr>
    <a:masterClrMapping/>
  </p:clrMapOvr>
  <p:transition advTm="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2" y="95078"/>
            <a:ext cx="12192627" cy="6667843"/>
          </a:xfrm>
          <a:prstGeom prst="rect">
            <a:avLst/>
          </a:prstGeom>
        </p:spPr>
      </p:pic>
    </p:spTree>
    <p:extLst>
      <p:ext uri="{BB962C8B-B14F-4D97-AF65-F5344CB8AC3E}">
        <p14:creationId xmlns:p14="http://schemas.microsoft.com/office/powerpoint/2010/main" val="17628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marL="457200" indent="-457200">
              <a:lnSpc>
                <a:spcPct val="87000"/>
              </a:lnSpc>
            </a:pPr>
            <a:r>
              <a:rPr lang="en-US" dirty="0" smtClean="0"/>
              <a:t>Quick OML + OAC Demo: </a:t>
            </a:r>
            <a:br>
              <a:rPr lang="en-US" dirty="0" smtClean="0"/>
            </a:br>
            <a:r>
              <a:rPr lang="en-US" sz="4000" dirty="0" smtClean="0"/>
              <a:t>Targeting Best Likely High Credit Score Customers</a:t>
            </a:r>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4129213"/>
      </p:ext>
    </p:extLst>
  </p:cSld>
  <p:clrMapOvr>
    <a:masterClrMapping/>
  </p:clrMapOvr>
  <p:transition spd="med" advTm="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0412" y="609600"/>
            <a:ext cx="10335678" cy="4229100"/>
          </a:xfrm>
        </p:spPr>
        <p:txBody>
          <a:bodyPr/>
          <a:lstStyle/>
          <a:p>
            <a:r>
              <a:rPr lang="it-IT" sz="4400" dirty="0"/>
              <a:t>ML 101: </a:t>
            </a:r>
            <a:r>
              <a:rPr lang="it-IT" sz="4400" dirty="0" smtClean="0"/>
              <a:t>ADWC + OML HOL </a:t>
            </a:r>
            <a:br>
              <a:rPr lang="it-IT" sz="4400" dirty="0" smtClean="0"/>
            </a:br>
            <a:r>
              <a:rPr lang="it-IT" sz="4400" dirty="0" smtClean="0"/>
              <a:t>Environment and Setup </a:t>
            </a:r>
            <a:r>
              <a:rPr lang="en-US" sz="4400" dirty="0" smtClean="0"/>
              <a:t/>
            </a:r>
            <a:br>
              <a:rPr lang="en-US" sz="4400" dirty="0" smtClean="0"/>
            </a:br>
            <a:endParaRPr lang="en-US" sz="5400" dirty="0"/>
          </a:p>
        </p:txBody>
      </p:sp>
    </p:spTree>
    <p:extLst>
      <p:ext uri="{BB962C8B-B14F-4D97-AF65-F5344CB8AC3E}">
        <p14:creationId xmlns:p14="http://schemas.microsoft.com/office/powerpoint/2010/main" val="378754453"/>
      </p:ext>
    </p:extLst>
  </p:cSld>
  <p:clrMapOvr>
    <a:masterClrMapping/>
  </p:clrMapOvr>
  <p:transition spd="med" advTm="0">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25719" y="516890"/>
            <a:ext cx="9963662" cy="5683542"/>
          </a:xfrm>
          <a:prstGeom prst="rect">
            <a:avLst/>
          </a:prstGeom>
        </p:spPr>
      </p:pic>
      <p:sp>
        <p:nvSpPr>
          <p:cNvPr id="4" name="Slide Number Placeholder 3"/>
          <p:cNvSpPr>
            <a:spLocks noGrp="1"/>
          </p:cNvSpPr>
          <p:nvPr>
            <p:ph type="sldNum" sz="quarter" idx="12"/>
          </p:nvPr>
        </p:nvSpPr>
        <p:spPr/>
        <p:txBody>
          <a:bodyPr/>
          <a:lstStyle/>
          <a:p>
            <a:fld id="{C51EAA63-D034-42AE-91FA-B13B9518C7BE}" type="slidenum">
              <a:rPr lang="en-US" smtClean="0"/>
              <a:pPr/>
              <a:t>33</a:t>
            </a:fld>
            <a:endParaRPr lang="en-US" dirty="0"/>
          </a:p>
        </p:txBody>
      </p:sp>
      <p:sp>
        <p:nvSpPr>
          <p:cNvPr id="7" name="TextBox 6"/>
          <p:cNvSpPr txBox="1"/>
          <p:nvPr/>
        </p:nvSpPr>
        <p:spPr>
          <a:xfrm>
            <a:off x="1116623" y="844062"/>
            <a:ext cx="6629400" cy="254977"/>
          </a:xfrm>
          <a:prstGeom prst="rect">
            <a:avLst/>
          </a:prstGeom>
          <a:noFill/>
        </p:spPr>
        <p:txBody>
          <a:bodyPr wrap="none" lIns="0" tIns="0" rIns="0" bIns="0" rtlCol="0">
            <a:noAutofit/>
          </a:bodyPr>
          <a:lstStyle/>
          <a:p>
            <a:pPr>
              <a:lnSpc>
                <a:spcPct val="90000"/>
              </a:lnSpc>
            </a:pPr>
            <a:r>
              <a:rPr lang="en-US" b="1" dirty="0">
                <a:solidFill>
                  <a:srgbClr val="FF0000"/>
                </a:solidFill>
              </a:rPr>
              <a:t>https://dgcameron.github.io/adwcml_oow</a:t>
            </a:r>
            <a:r>
              <a:rPr lang="en-US" b="1" dirty="0" smtClean="0">
                <a:solidFill>
                  <a:srgbClr val="FF0000"/>
                </a:solidFill>
              </a:rPr>
              <a:t>/?page=intro.md</a:t>
            </a:r>
          </a:p>
        </p:txBody>
      </p:sp>
    </p:spTree>
    <p:extLst>
      <p:ext uri="{BB962C8B-B14F-4D97-AF65-F5344CB8AC3E}">
        <p14:creationId xmlns:p14="http://schemas.microsoft.com/office/powerpoint/2010/main" val="129515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2" y="145881"/>
            <a:ext cx="12192627" cy="6566237"/>
          </a:xfrm>
          <a:prstGeom prst="rect">
            <a:avLst/>
          </a:prstGeom>
        </p:spPr>
      </p:pic>
    </p:spTree>
    <p:extLst>
      <p:ext uri="{BB962C8B-B14F-4D97-AF65-F5344CB8AC3E}">
        <p14:creationId xmlns:p14="http://schemas.microsoft.com/office/powerpoint/2010/main" val="229319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2" y="145881"/>
            <a:ext cx="12192627" cy="6566237"/>
          </a:xfrm>
          <a:prstGeom prst="rect">
            <a:avLst/>
          </a:prstGeom>
        </p:spPr>
      </p:pic>
    </p:spTree>
    <p:extLst>
      <p:ext uri="{BB962C8B-B14F-4D97-AF65-F5344CB8AC3E}">
        <p14:creationId xmlns:p14="http://schemas.microsoft.com/office/powerpoint/2010/main" val="155622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2" y="145881"/>
            <a:ext cx="12192627" cy="6566237"/>
          </a:xfrm>
          <a:prstGeom prst="rect">
            <a:avLst/>
          </a:prstGeom>
        </p:spPr>
      </p:pic>
    </p:spTree>
    <p:extLst>
      <p:ext uri="{BB962C8B-B14F-4D97-AF65-F5344CB8AC3E}">
        <p14:creationId xmlns:p14="http://schemas.microsoft.com/office/powerpoint/2010/main" val="223793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2" y="145881"/>
            <a:ext cx="12192627" cy="6566237"/>
          </a:xfrm>
          <a:prstGeom prst="rect">
            <a:avLst/>
          </a:prstGeom>
        </p:spPr>
      </p:pic>
    </p:spTree>
    <p:extLst>
      <p:ext uri="{BB962C8B-B14F-4D97-AF65-F5344CB8AC3E}">
        <p14:creationId xmlns:p14="http://schemas.microsoft.com/office/powerpoint/2010/main" val="227655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2" y="145881"/>
            <a:ext cx="12192627" cy="6566237"/>
          </a:xfrm>
          <a:prstGeom prst="rect">
            <a:avLst/>
          </a:prstGeom>
        </p:spPr>
      </p:pic>
    </p:spTree>
    <p:extLst>
      <p:ext uri="{BB962C8B-B14F-4D97-AF65-F5344CB8AC3E}">
        <p14:creationId xmlns:p14="http://schemas.microsoft.com/office/powerpoint/2010/main" val="219621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02" y="145881"/>
            <a:ext cx="12192627" cy="6566237"/>
          </a:xfrm>
          <a:prstGeom prst="rect">
            <a:avLst/>
          </a:prstGeom>
        </p:spPr>
      </p:pic>
    </p:spTree>
    <p:extLst>
      <p:ext uri="{BB962C8B-B14F-4D97-AF65-F5344CB8AC3E}">
        <p14:creationId xmlns:p14="http://schemas.microsoft.com/office/powerpoint/2010/main" val="23164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chor="t" anchorCtr="0"/>
          <a:lstStyle/>
          <a:p>
            <a:r>
              <a:rPr lang="en-US" sz="3732" dirty="0"/>
              <a:t>ML 101: Oracle Data Miner</a:t>
            </a:r>
            <a:r>
              <a:rPr lang="en-US" sz="3732" dirty="0" smtClean="0"/>
              <a:t>/ Oracle </a:t>
            </a:r>
            <a:r>
              <a:rPr lang="en-US" sz="3732" dirty="0"/>
              <a:t>Autonomous Data Warehouse Cloud Machine </a:t>
            </a:r>
            <a:r>
              <a:rPr lang="en-US" sz="3732" dirty="0" smtClean="0"/>
              <a:t>Learning Notebook</a:t>
            </a:r>
            <a:endParaRPr lang="en-US" sz="2666" dirty="0"/>
          </a:p>
        </p:txBody>
      </p:sp>
      <p:sp>
        <p:nvSpPr>
          <p:cNvPr id="12" name="Text Placeholder 11"/>
          <p:cNvSpPr>
            <a:spLocks noGrp="1"/>
          </p:cNvSpPr>
          <p:nvPr>
            <p:ph sz="half" idx="2"/>
          </p:nvPr>
        </p:nvSpPr>
        <p:spPr>
          <a:xfrm>
            <a:off x="527643" y="3783293"/>
            <a:ext cx="5730282" cy="2764932"/>
          </a:xfrm>
        </p:spPr>
        <p:txBody>
          <a:bodyPr/>
          <a:lstStyle/>
          <a:p>
            <a:pPr marL="0" indent="0">
              <a:buNone/>
            </a:pPr>
            <a:r>
              <a:rPr lang="en-US" sz="2000" b="1" dirty="0" smtClean="0">
                <a:effectLst>
                  <a:outerShdw blurRad="38100" dist="38100" dir="2700000" algn="tl">
                    <a:srgbClr val="000000">
                      <a:alpha val="43137"/>
                    </a:srgbClr>
                  </a:outerShdw>
                </a:effectLst>
              </a:rPr>
              <a:t>Oracle Machine Learning (ADWC)</a:t>
            </a:r>
          </a:p>
          <a:p>
            <a:pPr marL="261044" indent="-261984">
              <a:lnSpc>
                <a:spcPct val="100000"/>
              </a:lnSpc>
              <a:spcBef>
                <a:spcPts val="300"/>
              </a:spcBef>
              <a:buFont typeface="Arial" panose="020B0604020202020204" pitchFamily="34" charset="0"/>
              <a:buAutoNum type="arabicPeriod"/>
            </a:pPr>
            <a:r>
              <a:rPr lang="en-US" sz="2000" b="1" dirty="0"/>
              <a:t>Overview &amp; </a:t>
            </a:r>
            <a:r>
              <a:rPr lang="en-US" sz="2000" b="1" dirty="0" smtClean="0"/>
              <a:t>Machine Learning Concepts</a:t>
            </a:r>
            <a:endParaRPr lang="en-US" sz="2000" b="1" dirty="0"/>
          </a:p>
          <a:p>
            <a:pPr marL="261044" indent="-261984">
              <a:lnSpc>
                <a:spcPct val="100000"/>
              </a:lnSpc>
              <a:spcBef>
                <a:spcPts val="300"/>
              </a:spcBef>
              <a:buFont typeface="Arial" panose="020B0604020202020204" pitchFamily="34" charset="0"/>
              <a:buAutoNum type="arabicPeriod"/>
            </a:pPr>
            <a:r>
              <a:rPr lang="en-US" sz="2000" b="1" dirty="0"/>
              <a:t>Oracle Machine Learning notebooks</a:t>
            </a:r>
          </a:p>
          <a:p>
            <a:pPr marL="460938" lvl="1" indent="-188057">
              <a:lnSpc>
                <a:spcPct val="100000"/>
              </a:lnSpc>
              <a:spcBef>
                <a:spcPts val="300"/>
              </a:spcBef>
            </a:pPr>
            <a:r>
              <a:rPr lang="en-US" sz="1800" dirty="0"/>
              <a:t>Do as many OML Example notebooks as </a:t>
            </a:r>
            <a:br>
              <a:rPr lang="en-US" sz="1800" dirty="0"/>
            </a:br>
            <a:r>
              <a:rPr lang="en-US" sz="1800" dirty="0"/>
              <a:t>you can in the 2 hours HOL</a:t>
            </a:r>
          </a:p>
          <a:p>
            <a:pPr marL="460938" lvl="1" indent="-188057">
              <a:lnSpc>
                <a:spcPct val="100000"/>
              </a:lnSpc>
              <a:spcBef>
                <a:spcPts val="300"/>
              </a:spcBef>
            </a:pPr>
            <a:r>
              <a:rPr lang="en-US" sz="1800" dirty="0"/>
              <a:t>Do the Credit Scoring Workshop</a:t>
            </a:r>
          </a:p>
          <a:p>
            <a:pPr marL="261044" indent="-261984">
              <a:lnSpc>
                <a:spcPct val="100000"/>
              </a:lnSpc>
              <a:spcBef>
                <a:spcPts val="300"/>
              </a:spcBef>
              <a:buFont typeface="Arial" panose="020B0604020202020204" pitchFamily="34" charset="0"/>
              <a:buAutoNum type="arabicPeriod"/>
            </a:pPr>
            <a:r>
              <a:rPr lang="en-US" sz="2000" b="1" dirty="0"/>
              <a:t>Ask questions!  We’re all here to </a:t>
            </a:r>
            <a:r>
              <a:rPr lang="en-US" sz="2000" b="1" dirty="0" smtClean="0"/>
              <a:t>assist and</a:t>
            </a:r>
            <a:br>
              <a:rPr lang="en-US" sz="2000" b="1" dirty="0" smtClean="0"/>
            </a:br>
            <a:r>
              <a:rPr lang="en-US" sz="2000" b="1" dirty="0" smtClean="0"/>
              <a:t> discuss your use </a:t>
            </a:r>
            <a:r>
              <a:rPr lang="en-US" sz="2000" b="1" dirty="0"/>
              <a:t>cases! </a:t>
            </a:r>
          </a:p>
          <a:p>
            <a:pPr marL="534604" lvl="1" indent="-261984">
              <a:buFont typeface="Arial" panose="020B0604020202020204" pitchFamily="34" charset="0"/>
              <a:buAutoNum type="arabicPeriod"/>
            </a:pPr>
            <a:endParaRPr lang="en-US" sz="1800" b="1" dirty="0"/>
          </a:p>
          <a:p>
            <a:pPr marL="187378" indent="-188057"/>
            <a:endParaRPr lang="en-US" sz="2000" dirty="0" smtClean="0"/>
          </a:p>
          <a:p>
            <a:endParaRPr lang="en-US" sz="2000" b="0" dirty="0" smtClean="0">
              <a:solidFill>
                <a:schemeClr val="accent1"/>
              </a:solidFill>
            </a:endParaRPr>
          </a:p>
        </p:txBody>
      </p:sp>
      <p:sp>
        <p:nvSpPr>
          <p:cNvPr id="5" name="Slide Number Placeholder 4"/>
          <p:cNvSpPr>
            <a:spLocks noGrp="1"/>
          </p:cNvSpPr>
          <p:nvPr>
            <p:ph type="sldNum" sz="quarter" idx="12"/>
          </p:nvPr>
        </p:nvSpPr>
        <p:spPr>
          <a:prstGeom prst="rect">
            <a:avLst/>
          </a:prstGeom>
        </p:spPr>
        <p:txBody>
          <a:bodyPr/>
          <a:lstStyle/>
          <a:p>
            <a:fld id="{C51EAA63-D034-42AE-91FA-B13B9518C7BE}" type="slidenum">
              <a:rPr lang="en-US">
                <a:solidFill>
                  <a:srgbClr val="5F5F5F">
                    <a:lumMod val="60000"/>
                    <a:lumOff val="40000"/>
                  </a:srgbClr>
                </a:solidFill>
                <a:latin typeface="Calibri"/>
              </a:rPr>
              <a:pPr/>
              <a:t>4</a:t>
            </a:fld>
            <a:endParaRPr lang="en-US" dirty="0">
              <a:solidFill>
                <a:srgbClr val="5F5F5F">
                  <a:lumMod val="60000"/>
                  <a:lumOff val="40000"/>
                </a:srgbClr>
              </a:solidFill>
              <a:latin typeface="Calibri"/>
            </a:endParaRPr>
          </a:p>
        </p:txBody>
      </p:sp>
      <p:pic>
        <p:nvPicPr>
          <p:cNvPr id="4" name="Picture 3"/>
          <p:cNvPicPr>
            <a:picLocks noChangeAspect="1"/>
          </p:cNvPicPr>
          <p:nvPr/>
        </p:nvPicPr>
        <p:blipFill>
          <a:blip r:embed="rId3"/>
          <a:stretch>
            <a:fillRect/>
          </a:stretch>
        </p:blipFill>
        <p:spPr>
          <a:xfrm>
            <a:off x="769938" y="1371600"/>
            <a:ext cx="4010286" cy="2255786"/>
          </a:xfrm>
          <a:prstGeom prst="rect">
            <a:avLst/>
          </a:prstGeom>
        </p:spPr>
      </p:pic>
      <p:sp>
        <p:nvSpPr>
          <p:cNvPr id="14" name="Content Placeholder 10"/>
          <p:cNvSpPr txBox="1">
            <a:spLocks/>
          </p:cNvSpPr>
          <p:nvPr/>
        </p:nvSpPr>
        <p:spPr>
          <a:xfrm>
            <a:off x="6536233" y="3812930"/>
            <a:ext cx="5483597" cy="2584295"/>
          </a:xfrm>
          <a:prstGeom prst="rect">
            <a:avLst/>
          </a:prstGeom>
        </p:spPr>
        <p:txBody>
          <a:bodyPr vert="horz" lIns="0" tIns="0" rIns="0" bIns="0" rtlCol="0">
            <a:noAutofit/>
          </a:bodyPr>
          <a:lstStyle>
            <a:lvl1pPr marL="227976" indent="-227976" algn="l" defTabSz="911861"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1536" indent="-227976" algn="l" defTabSz="911861"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29479"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7449"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866" kern="1200">
                <a:solidFill>
                  <a:schemeClr val="tx1"/>
                </a:solidFill>
                <a:latin typeface="+mn-lt"/>
                <a:ea typeface="+mn-ea"/>
                <a:cs typeface="+mn-cs"/>
              </a:defRPr>
            </a:lvl4pPr>
            <a:lvl5pPr marL="1185424"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3351"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1375"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69311"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097245" indent="-182346" algn="l" defTabSz="91186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b="1" dirty="0" smtClean="0">
                <a:effectLst>
                  <a:outerShdw blurRad="38100" dist="38100" dir="2700000" algn="tl">
                    <a:srgbClr val="000000">
                      <a:alpha val="43137"/>
                    </a:srgbClr>
                  </a:outerShdw>
                </a:effectLst>
              </a:rPr>
              <a:t>Oracle Data Miner (SQLDEV + DB)</a:t>
            </a:r>
          </a:p>
          <a:p>
            <a:pPr marL="261044" indent="-261984">
              <a:lnSpc>
                <a:spcPct val="100000"/>
              </a:lnSpc>
              <a:spcBef>
                <a:spcPts val="300"/>
              </a:spcBef>
              <a:buFont typeface="Arial" panose="020B0604020202020204" pitchFamily="34" charset="0"/>
              <a:buAutoNum type="arabicPeriod"/>
            </a:pPr>
            <a:r>
              <a:rPr lang="en-US" sz="2000" b="1" dirty="0" smtClean="0"/>
              <a:t>Quick Oracle Data Miner GUI Demo</a:t>
            </a:r>
          </a:p>
          <a:p>
            <a:pPr marL="261044" indent="-261984">
              <a:lnSpc>
                <a:spcPct val="100000"/>
              </a:lnSpc>
              <a:spcBef>
                <a:spcPts val="300"/>
              </a:spcBef>
              <a:buFont typeface="Arial" panose="020B0604020202020204" pitchFamily="34" charset="0"/>
              <a:buAutoNum type="arabicPeriod"/>
            </a:pPr>
            <a:r>
              <a:rPr lang="en-US" sz="2000" b="1" dirty="0" smtClean="0"/>
              <a:t>Environment</a:t>
            </a:r>
          </a:p>
          <a:p>
            <a:pPr marL="460938" lvl="1" indent="-188057">
              <a:lnSpc>
                <a:spcPct val="100000"/>
              </a:lnSpc>
              <a:spcBef>
                <a:spcPts val="300"/>
              </a:spcBef>
            </a:pPr>
            <a:r>
              <a:rPr lang="en-US" sz="1800" dirty="0" smtClean="0"/>
              <a:t>Oracle 18c on the </a:t>
            </a:r>
            <a:r>
              <a:rPr lang="en-US" sz="1800" b="1" dirty="0" smtClean="0"/>
              <a:t>Oracle Database Cloud</a:t>
            </a:r>
          </a:p>
          <a:p>
            <a:pPr marL="460938" lvl="1" indent="-188057">
              <a:lnSpc>
                <a:spcPct val="100000"/>
              </a:lnSpc>
              <a:spcBef>
                <a:spcPts val="300"/>
              </a:spcBef>
            </a:pPr>
            <a:r>
              <a:rPr lang="en-US" sz="1800" dirty="0" smtClean="0"/>
              <a:t>Will be using SQL Developer 18.2 </a:t>
            </a:r>
          </a:p>
          <a:p>
            <a:pPr marL="261044" indent="-261984">
              <a:lnSpc>
                <a:spcPct val="100000"/>
              </a:lnSpc>
              <a:spcBef>
                <a:spcPts val="300"/>
              </a:spcBef>
              <a:buFont typeface="Arial" panose="020B0604020202020204" pitchFamily="34" charset="0"/>
              <a:buAutoNum type="arabicPeriod"/>
            </a:pPr>
            <a:r>
              <a:rPr lang="en-US" sz="2000" b="1" dirty="0" smtClean="0"/>
              <a:t>Try to do 3-5 Oracle Data Miner Tutorials </a:t>
            </a:r>
          </a:p>
          <a:p>
            <a:pPr marL="460938" lvl="1" indent="-188057">
              <a:lnSpc>
                <a:spcPct val="100000"/>
              </a:lnSpc>
              <a:spcBef>
                <a:spcPts val="300"/>
              </a:spcBef>
            </a:pPr>
            <a:r>
              <a:rPr lang="en-US" sz="1800" dirty="0" smtClean="0"/>
              <a:t>Instructors will walk around helping</a:t>
            </a:r>
            <a:endParaRPr lang="en-US" sz="1800" dirty="0"/>
          </a:p>
        </p:txBody>
      </p:sp>
      <p:grpSp>
        <p:nvGrpSpPr>
          <p:cNvPr id="17" name="Group 16"/>
          <p:cNvGrpSpPr/>
          <p:nvPr/>
        </p:nvGrpSpPr>
        <p:grpSpPr>
          <a:xfrm>
            <a:off x="6536233" y="1371600"/>
            <a:ext cx="4200177" cy="2329505"/>
            <a:chOff x="626800" y="1295400"/>
            <a:chExt cx="4846496" cy="2563967"/>
          </a:xfrm>
        </p:grpSpPr>
        <p:pic>
          <p:nvPicPr>
            <p:cNvPr id="18" name="Picture 2"/>
            <p:cNvPicPr>
              <a:picLocks noChangeAspect="1" noChangeArrowheads="1"/>
            </p:cNvPicPr>
            <p:nvPr/>
          </p:nvPicPr>
          <p:blipFill>
            <a:blip r:embed="rId4" cstate="print"/>
            <a:srcRect/>
            <a:stretch>
              <a:fillRect/>
            </a:stretch>
          </p:blipFill>
          <p:spPr bwMode="auto">
            <a:xfrm>
              <a:off x="891681" y="1386825"/>
              <a:ext cx="4581615" cy="2472542"/>
            </a:xfrm>
            <a:prstGeom prst="rect">
              <a:avLst/>
            </a:prstGeom>
            <a:noFill/>
            <a:ln w="9525">
              <a:noFill/>
              <a:miter lim="800000"/>
              <a:headEnd/>
              <a:tailEnd/>
            </a:ln>
          </p:spPr>
        </p:pic>
        <p:pic>
          <p:nvPicPr>
            <p:cNvPr id="19" name="Picture 5"/>
            <p:cNvPicPr>
              <a:picLocks noChangeAspect="1" noChangeArrowheads="1"/>
            </p:cNvPicPr>
            <p:nvPr/>
          </p:nvPicPr>
          <p:blipFill>
            <a:blip r:embed="rId5" cstate="print"/>
            <a:srcRect/>
            <a:stretch>
              <a:fillRect/>
            </a:stretch>
          </p:blipFill>
          <p:spPr bwMode="auto">
            <a:xfrm>
              <a:off x="626800" y="1314340"/>
              <a:ext cx="1319622" cy="377035"/>
            </a:xfrm>
            <a:prstGeom prst="rect">
              <a:avLst/>
            </a:prstGeom>
            <a:noFill/>
            <a:ln w="9525">
              <a:noFill/>
              <a:miter lim="800000"/>
              <a:headEnd/>
              <a:tailEnd/>
            </a:ln>
          </p:spPr>
        </p:pic>
        <p:pic>
          <p:nvPicPr>
            <p:cNvPr id="20" name="Picture 9"/>
            <p:cNvPicPr>
              <a:picLocks noChangeAspect="1" noChangeArrowheads="1"/>
            </p:cNvPicPr>
            <p:nvPr/>
          </p:nvPicPr>
          <p:blipFill>
            <a:blip r:embed="rId6" cstate="print"/>
            <a:srcRect/>
            <a:stretch>
              <a:fillRect/>
            </a:stretch>
          </p:blipFill>
          <p:spPr bwMode="auto">
            <a:xfrm>
              <a:off x="1914901" y="1295400"/>
              <a:ext cx="1228725" cy="409575"/>
            </a:xfrm>
            <a:prstGeom prst="rect">
              <a:avLst/>
            </a:prstGeom>
            <a:noFill/>
            <a:ln w="9525">
              <a:noFill/>
              <a:miter lim="800000"/>
              <a:headEnd/>
              <a:tailEnd/>
            </a:ln>
          </p:spPr>
        </p:pic>
      </p:grpSp>
    </p:spTree>
    <p:extLst>
      <p:ext uri="{BB962C8B-B14F-4D97-AF65-F5344CB8AC3E}">
        <p14:creationId xmlns:p14="http://schemas.microsoft.com/office/powerpoint/2010/main" val="365899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653" y="257012"/>
            <a:ext cx="12027518" cy="6343976"/>
          </a:xfrm>
          <a:prstGeom prst="rect">
            <a:avLst/>
          </a:prstGeom>
        </p:spPr>
      </p:pic>
    </p:spTree>
    <p:extLst>
      <p:ext uri="{BB962C8B-B14F-4D97-AF65-F5344CB8AC3E}">
        <p14:creationId xmlns:p14="http://schemas.microsoft.com/office/powerpoint/2010/main" val="329087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653" y="257012"/>
            <a:ext cx="12027518" cy="6343976"/>
          </a:xfrm>
          <a:prstGeom prst="rect">
            <a:avLst/>
          </a:prstGeom>
        </p:spPr>
      </p:pic>
    </p:spTree>
    <p:extLst>
      <p:ext uri="{BB962C8B-B14F-4D97-AF65-F5344CB8AC3E}">
        <p14:creationId xmlns:p14="http://schemas.microsoft.com/office/powerpoint/2010/main" val="362830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0412" y="609600"/>
            <a:ext cx="10335678" cy="4229100"/>
          </a:xfrm>
        </p:spPr>
        <p:txBody>
          <a:bodyPr/>
          <a:lstStyle/>
          <a:p>
            <a:r>
              <a:rPr lang="it-IT" sz="4400" dirty="0"/>
              <a:t>ML 101: Oracle Data </a:t>
            </a:r>
            <a:r>
              <a:rPr lang="it-IT" sz="4400" dirty="0" smtClean="0"/>
              <a:t>Miner</a:t>
            </a:r>
            <a:br>
              <a:rPr lang="it-IT" sz="4400" dirty="0" smtClean="0"/>
            </a:br>
            <a:r>
              <a:rPr lang="it-IT" sz="4400" dirty="0" smtClean="0"/>
              <a:t>HOL Environment and Setup </a:t>
            </a:r>
            <a:r>
              <a:rPr lang="en-US" sz="4400" dirty="0" smtClean="0"/>
              <a:t/>
            </a:r>
            <a:br>
              <a:rPr lang="en-US" sz="4400" dirty="0" smtClean="0"/>
            </a:br>
            <a:endParaRPr lang="en-US" sz="5400" dirty="0"/>
          </a:p>
        </p:txBody>
      </p:sp>
    </p:spTree>
    <p:extLst>
      <p:ext uri="{BB962C8B-B14F-4D97-AF65-F5344CB8AC3E}">
        <p14:creationId xmlns:p14="http://schemas.microsoft.com/office/powerpoint/2010/main" val="2748892213"/>
      </p:ext>
    </p:extLst>
  </p:cSld>
  <p:clrMapOvr>
    <a:masterClrMapping/>
  </p:clrMapOvr>
  <p:transition spd="med" advTm="0">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Oracle Data Miner GUI</a:t>
            </a:r>
            <a:endParaRPr lang="en-US" dirty="0"/>
          </a:p>
        </p:txBody>
      </p:sp>
      <p:sp>
        <p:nvSpPr>
          <p:cNvPr id="7" name="Text Placeholder 6"/>
          <p:cNvSpPr>
            <a:spLocks noGrp="1"/>
          </p:cNvSpPr>
          <p:nvPr>
            <p:ph type="body" sz="quarter" idx="13"/>
          </p:nvPr>
        </p:nvSpPr>
        <p:spPr>
          <a:xfrm>
            <a:off x="531816" y="838200"/>
            <a:ext cx="11125199" cy="343299"/>
          </a:xfrm>
        </p:spPr>
        <p:txBody>
          <a:bodyPr/>
          <a:lstStyle/>
          <a:p>
            <a:r>
              <a:rPr lang="en-US" b="0" dirty="0" smtClean="0">
                <a:solidFill>
                  <a:srgbClr val="FF0000"/>
                </a:solidFill>
              </a:rPr>
              <a:t>Easy to Use for “Citizen Data Scientist”</a:t>
            </a:r>
          </a:p>
        </p:txBody>
      </p:sp>
      <p:sp>
        <p:nvSpPr>
          <p:cNvPr id="6" name="Content Placeholder 5"/>
          <p:cNvSpPr>
            <a:spLocks noGrp="1"/>
          </p:cNvSpPr>
          <p:nvPr>
            <p:ph idx="1"/>
          </p:nvPr>
        </p:nvSpPr>
        <p:spPr>
          <a:xfrm>
            <a:off x="531153" y="1371600"/>
            <a:ext cx="2896259" cy="5029200"/>
          </a:xfrm>
        </p:spPr>
        <p:txBody>
          <a:bodyPr/>
          <a:lstStyle/>
          <a:p>
            <a:r>
              <a:rPr lang="en-US" dirty="0" smtClean="0"/>
              <a:t>Easy to use to define analytical methodologies that can be shared</a:t>
            </a:r>
          </a:p>
          <a:p>
            <a:r>
              <a:rPr lang="en-US" dirty="0" smtClean="0"/>
              <a:t>SQL Developer Extension</a:t>
            </a:r>
          </a:p>
          <a:p>
            <a:r>
              <a:rPr lang="en-US" dirty="0" smtClean="0"/>
              <a:t>Workflow API </a:t>
            </a:r>
            <a:br>
              <a:rPr lang="en-US" dirty="0" smtClean="0"/>
            </a:br>
            <a:r>
              <a:rPr lang="en-US" dirty="0" smtClean="0"/>
              <a:t>and generates SQL code for immediate deployment</a:t>
            </a:r>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351212" y="1447800"/>
            <a:ext cx="8559721" cy="4668604"/>
          </a:xfrm>
          <a:prstGeom prst="rect">
            <a:avLst/>
          </a:prstGeom>
          <a:noFill/>
          <a:ln w="9525">
            <a:noFill/>
            <a:miter lim="800000"/>
            <a:headEnd/>
            <a:tailEnd/>
          </a:ln>
        </p:spPr>
      </p:pic>
      <p:grpSp>
        <p:nvGrpSpPr>
          <p:cNvPr id="2" name="Group 16"/>
          <p:cNvGrpSpPr/>
          <p:nvPr/>
        </p:nvGrpSpPr>
        <p:grpSpPr>
          <a:xfrm>
            <a:off x="10361612" y="0"/>
            <a:ext cx="1676400" cy="895198"/>
            <a:chOff x="9904412" y="0"/>
            <a:chExt cx="2189126" cy="1047598"/>
          </a:xfrm>
        </p:grpSpPr>
        <p:grpSp>
          <p:nvGrpSpPr>
            <p:cNvPr id="3" name="Group 9"/>
            <p:cNvGrpSpPr/>
            <p:nvPr/>
          </p:nvGrpSpPr>
          <p:grpSpPr>
            <a:xfrm>
              <a:off x="9904412" y="0"/>
              <a:ext cx="2189126" cy="1047598"/>
              <a:chOff x="7924538" y="2583962"/>
              <a:chExt cx="3475617" cy="2029119"/>
            </a:xfrm>
          </p:grpSpPr>
          <p:grpSp>
            <p:nvGrpSpPr>
              <p:cNvPr id="4" name="Group 137"/>
              <p:cNvGrpSpPr>
                <a:grpSpLocks noChangeAspect="1"/>
              </p:cNvGrpSpPr>
              <p:nvPr/>
            </p:nvGrpSpPr>
            <p:grpSpPr bwMode="gray">
              <a:xfrm>
                <a:off x="7924538" y="2583962"/>
                <a:ext cx="3475617" cy="2029119"/>
                <a:chOff x="3600" y="864"/>
                <a:chExt cx="519" cy="303"/>
              </a:xfrm>
            </p:grpSpPr>
            <p:sp>
              <p:nvSpPr>
                <p:cNvPr id="22" name="AutoShape 136"/>
                <p:cNvSpPr>
                  <a:spLocks noChangeAspect="1" noChangeArrowheads="1" noTextEdit="1"/>
                </p:cNvSpPr>
                <p:nvPr/>
              </p:nvSpPr>
              <p:spPr bwMode="gray">
                <a:xfrm>
                  <a:off x="3600" y="864"/>
                  <a:ext cx="519" cy="3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3" name="Freeform 138"/>
                <p:cNvSpPr>
                  <a:spLocks noEditPoints="1"/>
                </p:cNvSpPr>
                <p:nvPr/>
              </p:nvSpPr>
              <p:spPr bwMode="gray">
                <a:xfrm>
                  <a:off x="3591" y="857"/>
                  <a:ext cx="531" cy="310"/>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4" name="Freeform 139"/>
                <p:cNvSpPr>
                  <a:spLocks/>
                </p:cNvSpPr>
                <p:nvPr/>
              </p:nvSpPr>
              <p:spPr bwMode="gray">
                <a:xfrm>
                  <a:off x="3616" y="870"/>
                  <a:ext cx="482" cy="275"/>
                </a:xfrm>
                <a:custGeom>
                  <a:avLst/>
                  <a:gdLst/>
                  <a:ahLst/>
                  <a:cxnLst>
                    <a:cxn ang="0">
                      <a:pos x="183" y="185"/>
                    </a:cxn>
                    <a:cxn ang="0">
                      <a:pos x="178" y="163"/>
                    </a:cxn>
                    <a:cxn ang="0">
                      <a:pos x="201" y="76"/>
                    </a:cxn>
                    <a:cxn ang="0">
                      <a:pos x="419" y="83"/>
                    </a:cxn>
                    <a:cxn ang="0">
                      <a:pos x="422" y="88"/>
                    </a:cxn>
                    <a:cxn ang="0">
                      <a:pos x="373" y="121"/>
                    </a:cxn>
                    <a:cxn ang="0">
                      <a:pos x="401" y="134"/>
                    </a:cxn>
                    <a:cxn ang="0">
                      <a:pos x="404" y="134"/>
                    </a:cxn>
                    <a:cxn ang="0">
                      <a:pos x="501" y="116"/>
                    </a:cxn>
                    <a:cxn ang="0">
                      <a:pos x="583" y="181"/>
                    </a:cxn>
                    <a:cxn ang="0">
                      <a:pos x="593" y="186"/>
                    </a:cxn>
                    <a:cxn ang="0">
                      <a:pos x="666" y="203"/>
                    </a:cxn>
                    <a:cxn ang="0">
                      <a:pos x="711" y="284"/>
                    </a:cxn>
                    <a:cxn ang="0">
                      <a:pos x="681" y="375"/>
                    </a:cxn>
                    <a:cxn ang="0">
                      <a:pos x="609" y="406"/>
                    </a:cxn>
                    <a:cxn ang="0">
                      <a:pos x="144" y="406"/>
                    </a:cxn>
                    <a:cxn ang="0">
                      <a:pos x="12" y="293"/>
                    </a:cxn>
                    <a:cxn ang="0">
                      <a:pos x="123" y="136"/>
                    </a:cxn>
                    <a:cxn ang="0">
                      <a:pos x="141" y="134"/>
                    </a:cxn>
                    <a:cxn ang="0">
                      <a:pos x="146" y="139"/>
                    </a:cxn>
                    <a:cxn ang="0">
                      <a:pos x="149" y="170"/>
                    </a:cxn>
                    <a:cxn ang="0">
                      <a:pos x="154" y="176"/>
                    </a:cxn>
                    <a:cxn ang="0">
                      <a:pos x="183" y="185"/>
                    </a:cxn>
                  </a:cxnLst>
                  <a:rect l="0" t="0" r="r" b="b"/>
                  <a:pathLst>
                    <a:path w="714" h="406">
                      <a:moveTo>
                        <a:pt x="183" y="185"/>
                      </a:moveTo>
                      <a:cubicBezTo>
                        <a:pt x="181" y="177"/>
                        <a:pt x="180" y="170"/>
                        <a:pt x="178" y="163"/>
                      </a:cubicBezTo>
                      <a:cubicBezTo>
                        <a:pt x="173" y="131"/>
                        <a:pt x="182" y="102"/>
                        <a:pt x="201" y="76"/>
                      </a:cubicBezTo>
                      <a:cubicBezTo>
                        <a:pt x="255" y="0"/>
                        <a:pt x="370" y="4"/>
                        <a:pt x="419" y="83"/>
                      </a:cubicBezTo>
                      <a:cubicBezTo>
                        <a:pt x="420" y="85"/>
                        <a:pt x="421" y="86"/>
                        <a:pt x="422" y="88"/>
                      </a:cubicBezTo>
                      <a:cubicBezTo>
                        <a:pt x="403" y="96"/>
                        <a:pt x="387" y="106"/>
                        <a:pt x="373" y="121"/>
                      </a:cubicBezTo>
                      <a:cubicBezTo>
                        <a:pt x="382" y="126"/>
                        <a:pt x="391" y="130"/>
                        <a:pt x="401" y="134"/>
                      </a:cubicBezTo>
                      <a:cubicBezTo>
                        <a:pt x="402" y="135"/>
                        <a:pt x="403" y="134"/>
                        <a:pt x="404" y="134"/>
                      </a:cubicBezTo>
                      <a:cubicBezTo>
                        <a:pt x="433" y="109"/>
                        <a:pt x="466" y="107"/>
                        <a:pt x="501" y="116"/>
                      </a:cubicBezTo>
                      <a:cubicBezTo>
                        <a:pt x="537" y="126"/>
                        <a:pt x="564" y="148"/>
                        <a:pt x="583" y="181"/>
                      </a:cubicBezTo>
                      <a:cubicBezTo>
                        <a:pt x="585" y="185"/>
                        <a:pt x="588" y="187"/>
                        <a:pt x="593" y="186"/>
                      </a:cubicBezTo>
                      <a:cubicBezTo>
                        <a:pt x="619" y="183"/>
                        <a:pt x="644" y="188"/>
                        <a:pt x="666" y="203"/>
                      </a:cubicBezTo>
                      <a:cubicBezTo>
                        <a:pt x="694" y="223"/>
                        <a:pt x="709" y="250"/>
                        <a:pt x="711" y="284"/>
                      </a:cubicBezTo>
                      <a:cubicBezTo>
                        <a:pt x="714" y="318"/>
                        <a:pt x="705" y="349"/>
                        <a:pt x="681" y="375"/>
                      </a:cubicBezTo>
                      <a:cubicBezTo>
                        <a:pt x="662" y="395"/>
                        <a:pt x="637" y="406"/>
                        <a:pt x="609" y="406"/>
                      </a:cubicBezTo>
                      <a:cubicBezTo>
                        <a:pt x="454" y="406"/>
                        <a:pt x="299" y="406"/>
                        <a:pt x="144" y="406"/>
                      </a:cubicBezTo>
                      <a:cubicBezTo>
                        <a:pt x="79" y="406"/>
                        <a:pt x="22" y="357"/>
                        <a:pt x="12" y="293"/>
                      </a:cubicBezTo>
                      <a:cubicBezTo>
                        <a:pt x="0" y="218"/>
                        <a:pt x="49" y="150"/>
                        <a:pt x="123" y="136"/>
                      </a:cubicBezTo>
                      <a:cubicBezTo>
                        <a:pt x="129" y="135"/>
                        <a:pt x="135" y="135"/>
                        <a:pt x="141" y="134"/>
                      </a:cubicBezTo>
                      <a:cubicBezTo>
                        <a:pt x="145" y="134"/>
                        <a:pt x="145" y="136"/>
                        <a:pt x="146" y="139"/>
                      </a:cubicBezTo>
                      <a:cubicBezTo>
                        <a:pt x="146" y="150"/>
                        <a:pt x="148" y="160"/>
                        <a:pt x="149" y="170"/>
                      </a:cubicBezTo>
                      <a:cubicBezTo>
                        <a:pt x="149" y="173"/>
                        <a:pt x="151" y="175"/>
                        <a:pt x="154" y="176"/>
                      </a:cubicBezTo>
                      <a:cubicBezTo>
                        <a:pt x="163" y="179"/>
                        <a:pt x="173" y="182"/>
                        <a:pt x="183" y="185"/>
                      </a:cubicBezTo>
                      <a:close/>
                    </a:path>
                  </a:pathLst>
                </a:custGeom>
                <a:solidFill>
                  <a:srgbClr val="FFFFFF">
                    <a:alpha val="59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21" name="TextBox 20"/>
              <p:cNvSpPr txBox="1"/>
              <p:nvPr/>
            </p:nvSpPr>
            <p:spPr bwMode="auto">
              <a:xfrm>
                <a:off x="8323392" y="3693370"/>
                <a:ext cx="2642000" cy="711580"/>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58595B">
                        <a:lumMod val="50000"/>
                      </a:srgbClr>
                    </a:solidFill>
                    <a:effectLst/>
                    <a:uLnTx/>
                    <a:uFillTx/>
                    <a:latin typeface="Calibri"/>
                    <a:ea typeface="+mn-ea"/>
                    <a:cs typeface="+mn-cs"/>
                  </a:rPr>
                  <a:t>Oracle Cloud</a:t>
                </a:r>
                <a:endPar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grpSp>
        <p:pic>
          <p:nvPicPr>
            <p:cNvPr id="19" name="48A3F5A6-995C-459E-801B-04ED0F67E9FA" descr="E68B87C3-4119-4E3E-ADD4-C40DF263F308@us"/>
            <p:cNvPicPr>
              <a:picLocks noChangeAspect="1" noChangeArrowheads="1"/>
            </p:cNvPicPr>
            <p:nvPr/>
          </p:nvPicPr>
          <p:blipFill>
            <a:blip r:embed="rId4" cstate="print"/>
            <a:srcRect/>
            <a:stretch>
              <a:fillRect/>
            </a:stretch>
          </p:blipFill>
          <p:spPr bwMode="auto">
            <a:xfrm>
              <a:off x="10590212" y="152400"/>
              <a:ext cx="533400" cy="533400"/>
            </a:xfrm>
            <a:prstGeom prst="rect">
              <a:avLst/>
            </a:prstGeom>
            <a:noFill/>
            <a:ln w="9525">
              <a:noFill/>
              <a:miter lim="800000"/>
              <a:headEnd/>
              <a:tailEnd/>
            </a:ln>
          </p:spPr>
        </p:pic>
      </p:grpSp>
    </p:spTree>
    <p:extLst>
      <p:ext uri="{BB962C8B-B14F-4D97-AF65-F5344CB8AC3E}">
        <p14:creationId xmlns:p14="http://schemas.microsoft.com/office/powerpoint/2010/main" val="5624132"/>
      </p:ext>
    </p:extLst>
  </p:cSld>
  <p:clrMapOvr>
    <a:masterClrMapping/>
  </p:clrMapOvr>
  <p:transition spd="med" advTm="0">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12188825" cy="6449422"/>
          </a:xfrm>
          <a:prstGeom prst="rect">
            <a:avLst/>
          </a:prstGeom>
          <a:noFill/>
          <a:ln w="9525">
            <a:noFill/>
            <a:miter lim="800000"/>
            <a:headEnd/>
            <a:tailEnd/>
          </a:ln>
        </p:spPr>
      </p:pic>
    </p:spTree>
    <p:extLst>
      <p:ext uri="{BB962C8B-B14F-4D97-AF65-F5344CB8AC3E}">
        <p14:creationId xmlns:p14="http://schemas.microsoft.com/office/powerpoint/2010/main" val="4263194166"/>
      </p:ext>
    </p:extLst>
  </p:cSld>
  <p:clrMapOvr>
    <a:masterClrMapping/>
  </p:clrMapOvr>
  <p:transition spd="med" advTm="0">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70339" y="-131884"/>
            <a:ext cx="12188825" cy="6462119"/>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1331913" y="1062038"/>
            <a:ext cx="9523412" cy="4733925"/>
          </a:xfrm>
          <a:prstGeom prst="rect">
            <a:avLst/>
          </a:prstGeom>
          <a:noFill/>
          <a:ln w="9525">
            <a:noFill/>
            <a:miter lim="800000"/>
            <a:headEnd/>
            <a:tailEnd/>
          </a:ln>
        </p:spPr>
      </p:pic>
      <p:pic>
        <p:nvPicPr>
          <p:cNvPr id="19459" name="Picture 3"/>
          <p:cNvPicPr>
            <a:picLocks noChangeAspect="1" noChangeArrowheads="1"/>
          </p:cNvPicPr>
          <p:nvPr/>
        </p:nvPicPr>
        <p:blipFill>
          <a:blip r:embed="rId5" cstate="print"/>
          <a:srcRect/>
          <a:stretch>
            <a:fillRect/>
          </a:stretch>
        </p:blipFill>
        <p:spPr bwMode="auto">
          <a:xfrm>
            <a:off x="1327150" y="1057275"/>
            <a:ext cx="9532938" cy="4743450"/>
          </a:xfrm>
          <a:prstGeom prst="rect">
            <a:avLst/>
          </a:prstGeom>
          <a:noFill/>
          <a:ln w="9525">
            <a:noFill/>
            <a:miter lim="800000"/>
            <a:headEnd/>
            <a:tailEnd/>
          </a:ln>
        </p:spPr>
      </p:pic>
    </p:spTree>
    <p:extLst>
      <p:ext uri="{BB962C8B-B14F-4D97-AF65-F5344CB8AC3E}">
        <p14:creationId xmlns:p14="http://schemas.microsoft.com/office/powerpoint/2010/main" val="1082038048"/>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idx="1"/>
          </p:nvPr>
        </p:nvSpPr>
        <p:spPr/>
        <p:txBody>
          <a:bodyPr/>
          <a:lstStyle/>
          <a:p>
            <a:endParaRPr lang="en-US"/>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1800" b="0" i="0" u="none" strike="noStrike" kern="1200" cap="none" spc="0" normalizeH="0" baseline="0" noProof="0" smtClean="0">
                <a:ln>
                  <a:noFill/>
                </a:ln>
                <a:solidFill>
                  <a:srgbClr val="5F5F5F">
                    <a:lumMod val="60000"/>
                    <a:lumOff val="40000"/>
                  </a:srgb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dirty="0">
              <a:ln>
                <a:noFill/>
              </a:ln>
              <a:solidFill>
                <a:srgbClr val="5F5F5F">
                  <a:lumMod val="60000"/>
                  <a:lumOff val="40000"/>
                </a:srgbClr>
              </a:solidFill>
              <a:effectLst/>
              <a:uLnTx/>
              <a:uFillTx/>
              <a:latin typeface="Calibri"/>
              <a:ea typeface="+mn-ea"/>
              <a:cs typeface="+mn-cs"/>
            </a:endParaRPr>
          </a:p>
        </p:txBody>
      </p:sp>
      <p:pic>
        <p:nvPicPr>
          <p:cNvPr id="659458" name="Picture 2"/>
          <p:cNvPicPr>
            <a:picLocks noChangeAspect="1" noChangeArrowheads="1"/>
          </p:cNvPicPr>
          <p:nvPr/>
        </p:nvPicPr>
        <p:blipFill>
          <a:blip r:embed="rId3" cstate="print"/>
          <a:srcRect/>
          <a:stretch>
            <a:fillRect/>
          </a:stretch>
        </p:blipFill>
        <p:spPr bwMode="auto">
          <a:xfrm>
            <a:off x="0" y="0"/>
            <a:ext cx="12183373" cy="6858000"/>
          </a:xfrm>
          <a:prstGeom prst="rect">
            <a:avLst/>
          </a:prstGeom>
          <a:noFill/>
          <a:ln w="9525">
            <a:noFill/>
            <a:miter lim="800000"/>
            <a:headEnd/>
            <a:tailEnd/>
          </a:ln>
        </p:spPr>
      </p:pic>
      <p:pic>
        <p:nvPicPr>
          <p:cNvPr id="659459" name="Picture 3"/>
          <p:cNvPicPr>
            <a:picLocks noChangeAspect="1" noChangeArrowheads="1"/>
          </p:cNvPicPr>
          <p:nvPr/>
        </p:nvPicPr>
        <p:blipFill>
          <a:blip r:embed="rId4" cstate="print"/>
          <a:srcRect/>
          <a:stretch>
            <a:fillRect/>
          </a:stretch>
        </p:blipFill>
        <p:spPr bwMode="auto">
          <a:xfrm>
            <a:off x="6551612" y="3352800"/>
            <a:ext cx="5105399" cy="2184522"/>
          </a:xfrm>
          <a:prstGeom prst="rect">
            <a:avLst/>
          </a:prstGeom>
          <a:noFill/>
          <a:ln w="9525">
            <a:noFill/>
            <a:miter lim="800000"/>
            <a:headEnd/>
            <a:tailEnd/>
          </a:ln>
        </p:spPr>
      </p:pic>
      <p:pic>
        <p:nvPicPr>
          <p:cNvPr id="659460" name="Picture 4"/>
          <p:cNvPicPr>
            <a:picLocks noChangeAspect="1" noChangeArrowheads="1"/>
          </p:cNvPicPr>
          <p:nvPr/>
        </p:nvPicPr>
        <p:blipFill>
          <a:blip r:embed="rId5" cstate="print"/>
          <a:srcRect/>
          <a:stretch>
            <a:fillRect/>
          </a:stretch>
        </p:blipFill>
        <p:spPr bwMode="auto">
          <a:xfrm>
            <a:off x="2741612" y="2667000"/>
            <a:ext cx="6153149" cy="3516923"/>
          </a:xfrm>
          <a:prstGeom prst="rect">
            <a:avLst/>
          </a:prstGeom>
          <a:noFill/>
          <a:ln w="9525">
            <a:noFill/>
            <a:miter lim="800000"/>
            <a:headEnd/>
            <a:tailEnd/>
          </a:ln>
        </p:spPr>
      </p:pic>
    </p:spTree>
    <p:extLst>
      <p:ext uri="{BB962C8B-B14F-4D97-AF65-F5344CB8AC3E}">
        <p14:creationId xmlns:p14="http://schemas.microsoft.com/office/powerpoint/2010/main" val="1120804879"/>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94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chor="t" anchorCtr="0"/>
          <a:lstStyle/>
          <a:p>
            <a:pPr marL="76036" indent="-76036" defTabSz="913040">
              <a:tabLst>
                <a:tab pos="76036" algn="l"/>
                <a:tab pos="608511" algn="l"/>
                <a:tab pos="1217021" algn="l"/>
                <a:tab pos="1825532" algn="l"/>
                <a:tab pos="2434035" algn="l"/>
                <a:tab pos="3042535" algn="l"/>
                <a:tab pos="3651060" algn="l"/>
                <a:tab pos="4259556" algn="l"/>
                <a:tab pos="4868051" algn="l"/>
                <a:tab pos="5476589" algn="l"/>
                <a:tab pos="6085082" algn="l"/>
                <a:tab pos="6693578" algn="l"/>
                <a:tab pos="7302115" algn="l"/>
                <a:tab pos="7910607" algn="l"/>
                <a:tab pos="8519104" algn="l"/>
                <a:tab pos="9127632" algn="l"/>
                <a:tab pos="9736132" algn="l"/>
                <a:tab pos="10344631" algn="l"/>
                <a:tab pos="10953149" algn="l"/>
                <a:tab pos="11561656" algn="l"/>
                <a:tab pos="12170162" algn="l"/>
              </a:tabLst>
            </a:pPr>
            <a:r>
              <a:rPr lang="it-IT" dirty="0"/>
              <a:t>ML 101: Oracle Data Miner</a:t>
            </a:r>
            <a:endParaRPr lang="en-US" dirty="0"/>
          </a:p>
        </p:txBody>
      </p:sp>
      <p:sp>
        <p:nvSpPr>
          <p:cNvPr id="10" name="Text Placeholder 9"/>
          <p:cNvSpPr>
            <a:spLocks noGrp="1"/>
          </p:cNvSpPr>
          <p:nvPr>
            <p:ph type="body" sz="quarter" idx="13"/>
          </p:nvPr>
        </p:nvSpPr>
        <p:spPr>
          <a:xfrm>
            <a:off x="531899" y="829495"/>
            <a:ext cx="11258586" cy="343209"/>
          </a:xfrm>
        </p:spPr>
        <p:txBody>
          <a:bodyPr/>
          <a:lstStyle/>
          <a:p>
            <a:r>
              <a:rPr lang="en-US" b="0" dirty="0" smtClean="0">
                <a:solidFill>
                  <a:schemeClr val="accent1"/>
                </a:solidFill>
              </a:rPr>
              <a:t>Follow the 5 Easy Steps to Login to </a:t>
            </a:r>
            <a:r>
              <a:rPr lang="en-US" b="0" dirty="0">
                <a:solidFill>
                  <a:schemeClr val="accent1"/>
                </a:solidFill>
              </a:rPr>
              <a:t>Oracle Data Miner 18.2 and Oracle DB </a:t>
            </a:r>
            <a:r>
              <a:rPr lang="en-US" b="0" dirty="0" smtClean="0">
                <a:solidFill>
                  <a:schemeClr val="accent1"/>
                </a:solidFill>
              </a:rPr>
              <a:t>18c Cloud</a:t>
            </a:r>
            <a:endParaRPr lang="en-US" b="0" dirty="0">
              <a:solidFill>
                <a:schemeClr val="accent1"/>
              </a:solidFill>
            </a:endParaRPr>
          </a:p>
        </p:txBody>
      </p:sp>
      <p:sp>
        <p:nvSpPr>
          <p:cNvPr id="8" name="Content Placeholder 7"/>
          <p:cNvSpPr>
            <a:spLocks noGrp="1"/>
          </p:cNvSpPr>
          <p:nvPr>
            <p:ph idx="1"/>
          </p:nvPr>
        </p:nvSpPr>
        <p:spPr>
          <a:xfrm>
            <a:off x="531154" y="1214788"/>
            <a:ext cx="11458398" cy="503708"/>
          </a:xfrm>
        </p:spPr>
        <p:txBody>
          <a:bodyPr/>
          <a:lstStyle/>
          <a:p>
            <a:r>
              <a:rPr lang="en-US" sz="2800" dirty="0" smtClean="0"/>
              <a:t>We’re using Oracle Secure Global Desktop </a:t>
            </a:r>
            <a:r>
              <a:rPr lang="en-US" sz="2800" dirty="0"/>
              <a:t>(</a:t>
            </a:r>
            <a:r>
              <a:rPr lang="en-US" sz="2800" dirty="0">
                <a:hlinkClick r:id="rId3"/>
              </a:rPr>
              <a:t>http://dma.oraclepts.nl</a:t>
            </a:r>
            <a:r>
              <a:rPr lang="en-US" sz="2800" dirty="0" smtClean="0">
                <a:hlinkClick r:id="rId3"/>
              </a:rPr>
              <a:t>/</a:t>
            </a:r>
            <a:r>
              <a:rPr lang="en-US" sz="2800" dirty="0" smtClean="0"/>
              <a:t>) </a:t>
            </a:r>
            <a:br>
              <a:rPr lang="en-US" sz="2800" dirty="0" smtClean="0"/>
            </a:br>
            <a:r>
              <a:rPr lang="en-US" sz="2800" dirty="0" smtClean="0"/>
              <a:t>to connect to DB 18c on a Cloud!</a:t>
            </a:r>
            <a:endParaRPr lang="en-US" sz="2800" dirty="0"/>
          </a:p>
        </p:txBody>
      </p:sp>
      <p:sp>
        <p:nvSpPr>
          <p:cNvPr id="5" name="Slide Number Placeholder 4"/>
          <p:cNvSpPr>
            <a:spLocks noGrp="1"/>
          </p:cNvSpPr>
          <p:nvPr>
            <p:ph type="sldNum" sz="quarter" idx="12"/>
          </p:nvPr>
        </p:nvSpPr>
        <p:spPr>
          <a:prstGeom prst="rect">
            <a:avLst/>
          </a:prstGeom>
        </p:spPr>
        <p:txBody>
          <a:bodyPr/>
          <a:lstStyle/>
          <a:p>
            <a:fld id="{C51EAA63-D034-42AE-91FA-B13B9518C7BE}" type="slidenum">
              <a:rPr lang="en-US">
                <a:solidFill>
                  <a:srgbClr val="5F5F5F">
                    <a:lumMod val="60000"/>
                    <a:lumOff val="40000"/>
                  </a:srgbClr>
                </a:solidFill>
                <a:latin typeface="Calibri"/>
              </a:rPr>
              <a:pPr/>
              <a:t>47</a:t>
            </a:fld>
            <a:endParaRPr lang="en-US" dirty="0">
              <a:solidFill>
                <a:srgbClr val="5F5F5F">
                  <a:lumMod val="60000"/>
                  <a:lumOff val="40000"/>
                </a:srgbClr>
              </a:solidFill>
              <a:latin typeface="Calibri"/>
            </a:endParaRPr>
          </a:p>
        </p:txBody>
      </p:sp>
      <p:pic>
        <p:nvPicPr>
          <p:cNvPr id="3" name="Picture 2"/>
          <p:cNvPicPr>
            <a:picLocks noChangeAspect="1"/>
          </p:cNvPicPr>
          <p:nvPr/>
        </p:nvPicPr>
        <p:blipFill>
          <a:blip r:embed="rId4"/>
          <a:stretch>
            <a:fillRect/>
          </a:stretch>
        </p:blipFill>
        <p:spPr>
          <a:xfrm>
            <a:off x="953339" y="2560537"/>
            <a:ext cx="4070559" cy="3632387"/>
          </a:xfrm>
          <a:prstGeom prst="rect">
            <a:avLst/>
          </a:prstGeom>
        </p:spPr>
      </p:pic>
      <p:pic>
        <p:nvPicPr>
          <p:cNvPr id="7" name="Picture 6"/>
          <p:cNvPicPr>
            <a:picLocks noChangeAspect="1"/>
          </p:cNvPicPr>
          <p:nvPr/>
        </p:nvPicPr>
        <p:blipFill>
          <a:blip r:embed="rId5"/>
          <a:stretch>
            <a:fillRect/>
          </a:stretch>
        </p:blipFill>
        <p:spPr>
          <a:xfrm>
            <a:off x="3763619" y="3562274"/>
            <a:ext cx="3223735" cy="1777795"/>
          </a:xfrm>
          <a:prstGeom prst="rect">
            <a:avLst/>
          </a:prstGeom>
        </p:spPr>
      </p:pic>
      <p:sp>
        <p:nvSpPr>
          <p:cNvPr id="4" name="Oval 3"/>
          <p:cNvSpPr/>
          <p:nvPr/>
        </p:nvSpPr>
        <p:spPr>
          <a:xfrm>
            <a:off x="953339" y="2085297"/>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1</a:t>
            </a:r>
            <a:endParaRPr lang="en-US" sz="3200" b="1" dirty="0"/>
          </a:p>
        </p:txBody>
      </p:sp>
      <p:sp>
        <p:nvSpPr>
          <p:cNvPr id="11" name="Oval 10"/>
          <p:cNvSpPr/>
          <p:nvPr/>
        </p:nvSpPr>
        <p:spPr>
          <a:xfrm>
            <a:off x="3574937" y="2941344"/>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2</a:t>
            </a:r>
            <a:endParaRPr lang="en-US" sz="3200" b="1" dirty="0"/>
          </a:p>
        </p:txBody>
      </p:sp>
      <p:pic>
        <p:nvPicPr>
          <p:cNvPr id="6" name="Picture 5"/>
          <p:cNvPicPr>
            <a:picLocks noChangeAspect="1"/>
          </p:cNvPicPr>
          <p:nvPr/>
        </p:nvPicPr>
        <p:blipFill>
          <a:blip r:embed="rId6"/>
          <a:stretch>
            <a:fillRect/>
          </a:stretch>
        </p:blipFill>
        <p:spPr>
          <a:xfrm>
            <a:off x="7710741" y="2080141"/>
            <a:ext cx="2927500" cy="1676486"/>
          </a:xfrm>
          <a:prstGeom prst="rect">
            <a:avLst/>
          </a:prstGeom>
        </p:spPr>
      </p:pic>
      <p:sp>
        <p:nvSpPr>
          <p:cNvPr id="12" name="Oval 11"/>
          <p:cNvSpPr/>
          <p:nvPr/>
        </p:nvSpPr>
        <p:spPr>
          <a:xfrm>
            <a:off x="3786297" y="5559029"/>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3</a:t>
            </a:r>
            <a:endParaRPr lang="en-US" sz="3200" b="1" dirty="0"/>
          </a:p>
        </p:txBody>
      </p:sp>
      <p:cxnSp>
        <p:nvCxnSpPr>
          <p:cNvPr id="13" name="Straight Arrow Connector 12"/>
          <p:cNvCxnSpPr/>
          <p:nvPr/>
        </p:nvCxnSpPr>
        <p:spPr>
          <a:xfrm flipH="1">
            <a:off x="1349921" y="2528838"/>
            <a:ext cx="779963" cy="974722"/>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94756" y="2162426"/>
            <a:ext cx="1416795" cy="334537"/>
          </a:xfrm>
          <a:prstGeom prst="rect">
            <a:avLst/>
          </a:prstGeom>
          <a:solidFill>
            <a:schemeClr val="bg1"/>
          </a:solidFill>
        </p:spPr>
        <p:txBody>
          <a:bodyPr wrap="none" lIns="0" tIns="0" rIns="0" bIns="0" rtlCol="0">
            <a:noAutofit/>
          </a:bodyPr>
          <a:lstStyle/>
          <a:p>
            <a:pPr>
              <a:lnSpc>
                <a:spcPct val="90000"/>
              </a:lnSpc>
            </a:pPr>
            <a:r>
              <a:rPr lang="en-US" sz="2400" b="1" dirty="0" smtClean="0"/>
              <a:t>Click Login</a:t>
            </a:r>
            <a:endParaRPr lang="en-US" sz="2400" b="1" dirty="0"/>
          </a:p>
        </p:txBody>
      </p:sp>
      <p:cxnSp>
        <p:nvCxnSpPr>
          <p:cNvPr id="16" name="Straight Arrow Connector 15"/>
          <p:cNvCxnSpPr/>
          <p:nvPr/>
        </p:nvCxnSpPr>
        <p:spPr>
          <a:xfrm>
            <a:off x="1590261" y="3635544"/>
            <a:ext cx="2312229" cy="161847"/>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209483" y="5340069"/>
            <a:ext cx="1146138" cy="259104"/>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31318" y="5674715"/>
            <a:ext cx="2558928" cy="348946"/>
          </a:xfrm>
          <a:prstGeom prst="rect">
            <a:avLst/>
          </a:prstGeom>
          <a:solidFill>
            <a:schemeClr val="bg1"/>
          </a:solidFill>
        </p:spPr>
        <p:txBody>
          <a:bodyPr wrap="none" lIns="0" tIns="0" rIns="0" bIns="0" rtlCol="0">
            <a:noAutofit/>
          </a:bodyPr>
          <a:lstStyle/>
          <a:p>
            <a:pPr>
              <a:lnSpc>
                <a:spcPct val="90000"/>
              </a:lnSpc>
            </a:pPr>
            <a:r>
              <a:rPr lang="en-US" sz="2400" b="1" dirty="0" smtClean="0"/>
              <a:t>Click Client Options</a:t>
            </a:r>
            <a:endParaRPr lang="en-US" sz="2400" b="1" dirty="0"/>
          </a:p>
        </p:txBody>
      </p:sp>
      <p:sp>
        <p:nvSpPr>
          <p:cNvPr id="26" name="Oval 25"/>
          <p:cNvSpPr/>
          <p:nvPr/>
        </p:nvSpPr>
        <p:spPr>
          <a:xfrm>
            <a:off x="6916374" y="1684082"/>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4</a:t>
            </a:r>
            <a:endParaRPr lang="en-US" sz="3200" b="1" dirty="0"/>
          </a:p>
        </p:txBody>
      </p:sp>
      <p:cxnSp>
        <p:nvCxnSpPr>
          <p:cNvPr id="30" name="Straight Arrow Connector 29"/>
          <p:cNvCxnSpPr/>
          <p:nvPr/>
        </p:nvCxnSpPr>
        <p:spPr>
          <a:xfrm>
            <a:off x="7211035" y="2255860"/>
            <a:ext cx="896189" cy="944541"/>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552959" y="1753419"/>
            <a:ext cx="2558928" cy="348946"/>
          </a:xfrm>
          <a:prstGeom prst="rect">
            <a:avLst/>
          </a:prstGeom>
          <a:solidFill>
            <a:schemeClr val="bg1"/>
          </a:solidFill>
        </p:spPr>
        <p:txBody>
          <a:bodyPr wrap="none" lIns="0" tIns="0" rIns="0" bIns="0" rtlCol="0">
            <a:noAutofit/>
          </a:bodyPr>
          <a:lstStyle/>
          <a:p>
            <a:pPr>
              <a:lnSpc>
                <a:spcPct val="90000"/>
              </a:lnSpc>
            </a:pPr>
            <a:r>
              <a:rPr lang="en-US" sz="2400" b="1" dirty="0" smtClean="0"/>
              <a:t>Click HTML5 Client </a:t>
            </a:r>
            <a:endParaRPr lang="en-US" sz="2400" b="1" dirty="0"/>
          </a:p>
        </p:txBody>
      </p:sp>
      <p:pic>
        <p:nvPicPr>
          <p:cNvPr id="35" name="Picture 34"/>
          <p:cNvPicPr>
            <a:picLocks noChangeAspect="1"/>
          </p:cNvPicPr>
          <p:nvPr/>
        </p:nvPicPr>
        <p:blipFill>
          <a:blip r:embed="rId7"/>
          <a:stretch>
            <a:fillRect/>
          </a:stretch>
        </p:blipFill>
        <p:spPr>
          <a:xfrm>
            <a:off x="8319707" y="4939726"/>
            <a:ext cx="2895749" cy="1663786"/>
          </a:xfrm>
          <a:prstGeom prst="rect">
            <a:avLst/>
          </a:prstGeom>
        </p:spPr>
      </p:pic>
      <p:sp>
        <p:nvSpPr>
          <p:cNvPr id="36" name="Oval 35"/>
          <p:cNvSpPr/>
          <p:nvPr/>
        </p:nvSpPr>
        <p:spPr>
          <a:xfrm>
            <a:off x="7437093" y="4056679"/>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5</a:t>
            </a:r>
            <a:endParaRPr lang="en-US" sz="3200" b="1" dirty="0"/>
          </a:p>
        </p:txBody>
      </p:sp>
      <p:sp>
        <p:nvSpPr>
          <p:cNvPr id="17" name="TextBox 16"/>
          <p:cNvSpPr txBox="1"/>
          <p:nvPr/>
        </p:nvSpPr>
        <p:spPr>
          <a:xfrm>
            <a:off x="8167307" y="3794046"/>
            <a:ext cx="3669845" cy="1119773"/>
          </a:xfrm>
          <a:prstGeom prst="rect">
            <a:avLst/>
          </a:prstGeom>
          <a:solidFill>
            <a:schemeClr val="bg1"/>
          </a:solidFill>
        </p:spPr>
        <p:txBody>
          <a:bodyPr wrap="none" lIns="0" tIns="0" rIns="0" bIns="0" rtlCol="0">
            <a:noAutofit/>
          </a:bodyPr>
          <a:lstStyle/>
          <a:p>
            <a:pPr lvl="0" eaLnBrk="0" fontAlgn="base" hangingPunct="0">
              <a:spcBef>
                <a:spcPct val="0"/>
              </a:spcBef>
              <a:spcAft>
                <a:spcPct val="0"/>
              </a:spcAft>
            </a:pPr>
            <a:r>
              <a:rPr lang="en-US" altLang="en-US" sz="2400" b="1" dirty="0" smtClean="0"/>
              <a:t>Login to Oracle Cloud</a:t>
            </a:r>
          </a:p>
          <a:p>
            <a:pPr lvl="0" eaLnBrk="0" fontAlgn="base" hangingPunct="0">
              <a:spcBef>
                <a:spcPct val="0"/>
              </a:spcBef>
              <a:spcAft>
                <a:spcPct val="0"/>
              </a:spcAft>
            </a:pPr>
            <a:r>
              <a:rPr lang="en-US" altLang="en-US" sz="2400" b="1" dirty="0" smtClean="0"/>
              <a:t>Username:  </a:t>
            </a:r>
            <a:r>
              <a:rPr lang="en-US" altLang="en-US" sz="2400" b="1" dirty="0" err="1" smtClean="0">
                <a:solidFill>
                  <a:srgbClr val="FF0000"/>
                </a:solidFill>
              </a:rPr>
              <a:t>user”N</a:t>
            </a:r>
            <a:r>
              <a:rPr lang="en-US" altLang="en-US" sz="2400" b="1" dirty="0" smtClean="0">
                <a:solidFill>
                  <a:srgbClr val="FF0000"/>
                </a:solidFill>
              </a:rPr>
              <a:t>” e.g. user02</a:t>
            </a:r>
            <a:r>
              <a:rPr lang="en-US" altLang="en-US" sz="2400" b="1" dirty="0"/>
              <a:t/>
            </a:r>
            <a:br>
              <a:rPr lang="en-US" altLang="en-US" sz="2400" b="1" dirty="0"/>
            </a:br>
            <a:r>
              <a:rPr lang="en-US" altLang="en-US" sz="2400" b="1" dirty="0"/>
              <a:t>Password</a:t>
            </a:r>
            <a:r>
              <a:rPr lang="en-US" altLang="en-US" sz="2400" b="1" dirty="0" smtClean="0"/>
              <a:t>:   </a:t>
            </a:r>
            <a:r>
              <a:rPr lang="en-US" altLang="en-US" sz="2400" b="1" dirty="0" smtClean="0">
                <a:solidFill>
                  <a:srgbClr val="FF0000"/>
                </a:solidFill>
              </a:rPr>
              <a:t>OraclePTS2018#</a:t>
            </a:r>
            <a:endParaRPr lang="en-US" altLang="en-US" sz="2400" b="1" dirty="0">
              <a:solidFill>
                <a:srgbClr val="FF0000"/>
              </a:solidFill>
            </a:endParaRPr>
          </a:p>
          <a:p>
            <a:pPr lvl="0" eaLnBrk="0" fontAlgn="base" hangingPunct="0">
              <a:spcBef>
                <a:spcPct val="0"/>
              </a:spcBef>
              <a:spcAft>
                <a:spcPct val="0"/>
              </a:spcAft>
            </a:pPr>
            <a:endParaRPr lang="en-US" altLang="en-US" sz="2400" b="1" dirty="0">
              <a:solidFill>
                <a:srgbClr val="FF0000"/>
              </a:solidFill>
            </a:endParaRPr>
          </a:p>
          <a:p>
            <a:pPr>
              <a:lnSpc>
                <a:spcPct val="90000"/>
              </a:lnSpc>
            </a:pPr>
            <a:endParaRPr lang="en-US" sz="2400" b="1" dirty="0"/>
          </a:p>
        </p:txBody>
      </p:sp>
      <p:sp>
        <p:nvSpPr>
          <p:cNvPr id="28" name="TextBox 27"/>
          <p:cNvSpPr txBox="1"/>
          <p:nvPr/>
        </p:nvSpPr>
        <p:spPr>
          <a:xfrm>
            <a:off x="4229897" y="3027650"/>
            <a:ext cx="2066261" cy="388934"/>
          </a:xfrm>
          <a:prstGeom prst="rect">
            <a:avLst/>
          </a:prstGeom>
          <a:solidFill>
            <a:schemeClr val="bg1"/>
          </a:solidFill>
        </p:spPr>
        <p:txBody>
          <a:bodyPr wrap="none" lIns="0" tIns="0" rIns="0" bIns="0" rtlCol="0">
            <a:noAutofit/>
          </a:bodyPr>
          <a:lstStyle/>
          <a:p>
            <a:pPr>
              <a:lnSpc>
                <a:spcPct val="90000"/>
              </a:lnSpc>
            </a:pPr>
            <a:r>
              <a:rPr lang="en-US" sz="2400" b="1" dirty="0" smtClean="0"/>
              <a:t>But don’t login yet…</a:t>
            </a:r>
            <a:endParaRPr lang="en-US" sz="2400" b="1" dirty="0"/>
          </a:p>
        </p:txBody>
      </p:sp>
      <p:cxnSp>
        <p:nvCxnSpPr>
          <p:cNvPr id="37" name="Straight Arrow Connector 36"/>
          <p:cNvCxnSpPr/>
          <p:nvPr/>
        </p:nvCxnSpPr>
        <p:spPr>
          <a:xfrm>
            <a:off x="7978017" y="4574003"/>
            <a:ext cx="728661" cy="970910"/>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0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52076" y="320515"/>
            <a:ext cx="12084671" cy="6216970"/>
          </a:xfrm>
          <a:prstGeom prst="rect">
            <a:avLst/>
          </a:prstGeom>
        </p:spPr>
      </p:pic>
    </p:spTree>
    <p:extLst>
      <p:ext uri="{BB962C8B-B14F-4D97-AF65-F5344CB8AC3E}">
        <p14:creationId xmlns:p14="http://schemas.microsoft.com/office/powerpoint/2010/main" val="406317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02" y="145881"/>
            <a:ext cx="12192627" cy="6566237"/>
          </a:xfrm>
          <a:prstGeom prst="rect">
            <a:avLst/>
          </a:prstGeom>
        </p:spPr>
      </p:pic>
      <p:sp>
        <p:nvSpPr>
          <p:cNvPr id="27" name="Oval 26"/>
          <p:cNvSpPr/>
          <p:nvPr/>
        </p:nvSpPr>
        <p:spPr>
          <a:xfrm>
            <a:off x="2067764" y="3442939"/>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1</a:t>
            </a:r>
            <a:endParaRPr lang="en-US" sz="3200" b="1" dirty="0"/>
          </a:p>
        </p:txBody>
      </p:sp>
      <p:cxnSp>
        <p:nvCxnSpPr>
          <p:cNvPr id="28" name="Straight Arrow Connector 27"/>
          <p:cNvCxnSpPr/>
          <p:nvPr/>
        </p:nvCxnSpPr>
        <p:spPr>
          <a:xfrm flipH="1" flipV="1">
            <a:off x="1046285" y="2250831"/>
            <a:ext cx="1021479" cy="1063870"/>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909181" y="3520068"/>
            <a:ext cx="2364649" cy="364584"/>
          </a:xfrm>
          <a:prstGeom prst="rect">
            <a:avLst/>
          </a:prstGeom>
          <a:solidFill>
            <a:schemeClr val="bg1"/>
          </a:solidFill>
        </p:spPr>
        <p:txBody>
          <a:bodyPr wrap="none" lIns="0" tIns="0" rIns="0" bIns="0" rtlCol="0">
            <a:noAutofit/>
          </a:bodyPr>
          <a:lstStyle/>
          <a:p>
            <a:pPr>
              <a:lnSpc>
                <a:spcPct val="90000"/>
              </a:lnSpc>
            </a:pPr>
            <a:r>
              <a:rPr lang="en-US" sz="2400" b="1" dirty="0" smtClean="0"/>
              <a:t>Click </a:t>
            </a:r>
            <a:r>
              <a:rPr lang="en-US" sz="2400" b="1" dirty="0" smtClean="0"/>
              <a:t>X Desktop to start </a:t>
            </a:r>
          </a:p>
          <a:p>
            <a:pPr>
              <a:lnSpc>
                <a:spcPct val="90000"/>
              </a:lnSpc>
            </a:pPr>
            <a:r>
              <a:rPr lang="en-US" sz="2400" b="1" dirty="0"/>
              <a:t> </a:t>
            </a:r>
            <a:r>
              <a:rPr lang="en-US" sz="2400" b="1" dirty="0" smtClean="0"/>
              <a:t>   </a:t>
            </a:r>
            <a:r>
              <a:rPr lang="en-US" sz="2400" b="1" dirty="0" smtClean="0"/>
              <a:t>…and or Start/Play         button to restart</a:t>
            </a:r>
            <a:endParaRPr lang="en-US" sz="2400" b="1" dirty="0"/>
          </a:p>
        </p:txBody>
      </p:sp>
      <p:pic>
        <p:nvPicPr>
          <p:cNvPr id="2" name="Picture 1"/>
          <p:cNvPicPr>
            <a:picLocks noChangeAspect="1"/>
          </p:cNvPicPr>
          <p:nvPr/>
        </p:nvPicPr>
        <p:blipFill>
          <a:blip r:embed="rId4"/>
          <a:stretch>
            <a:fillRect/>
          </a:stretch>
        </p:blipFill>
        <p:spPr>
          <a:xfrm>
            <a:off x="5692285" y="3807068"/>
            <a:ext cx="402126" cy="475239"/>
          </a:xfrm>
          <a:prstGeom prst="rect">
            <a:avLst/>
          </a:prstGeom>
        </p:spPr>
      </p:pic>
    </p:spTree>
    <p:extLst>
      <p:ext uri="{BB962C8B-B14F-4D97-AF65-F5344CB8AC3E}">
        <p14:creationId xmlns:p14="http://schemas.microsoft.com/office/powerpoint/2010/main" val="271888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t" anchorCtr="0"/>
          <a:lstStyle/>
          <a:p>
            <a:r>
              <a:rPr lang="en-US" dirty="0" smtClean="0"/>
              <a:t>For Follow Up After this HOL...</a:t>
            </a:r>
            <a:endParaRPr lang="en-US" dirty="0"/>
          </a:p>
        </p:txBody>
      </p:sp>
      <p:sp>
        <p:nvSpPr>
          <p:cNvPr id="7" name="Content Placeholder 6"/>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5</a:t>
            </a:fld>
            <a:endParaRPr lang="en-US" dirty="0">
              <a:solidFill>
                <a:srgbClr val="5F5F5F">
                  <a:lumMod val="60000"/>
                  <a:lumOff val="40000"/>
                </a:srgbClr>
              </a:solidFill>
            </a:endParaRPr>
          </a:p>
        </p:txBody>
      </p:sp>
      <p:pic>
        <p:nvPicPr>
          <p:cNvPr id="8" name="Picture 7"/>
          <p:cNvPicPr>
            <a:picLocks noChangeAspect="1"/>
          </p:cNvPicPr>
          <p:nvPr/>
        </p:nvPicPr>
        <p:blipFill>
          <a:blip r:embed="rId2"/>
          <a:stretch>
            <a:fillRect/>
          </a:stretch>
        </p:blipFill>
        <p:spPr>
          <a:xfrm>
            <a:off x="531154" y="1295400"/>
            <a:ext cx="10155896" cy="4540363"/>
          </a:xfrm>
          <a:prstGeom prst="rect">
            <a:avLst/>
          </a:prstGeom>
        </p:spPr>
      </p:pic>
    </p:spTree>
    <p:extLst>
      <p:ext uri="{BB962C8B-B14F-4D97-AF65-F5344CB8AC3E}">
        <p14:creationId xmlns:p14="http://schemas.microsoft.com/office/powerpoint/2010/main" val="354736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50</a:t>
            </a:fld>
            <a:endParaRPr lang="en-US" dirty="0">
              <a:solidFill>
                <a:srgbClr val="5F5F5F">
                  <a:lumMod val="60000"/>
                  <a:lumOff val="40000"/>
                </a:srgbClr>
              </a:solidFill>
            </a:endParaRPr>
          </a:p>
        </p:txBody>
      </p:sp>
      <p:pic>
        <p:nvPicPr>
          <p:cNvPr id="7" name="Picture 6"/>
          <p:cNvPicPr>
            <a:picLocks noChangeAspect="1"/>
          </p:cNvPicPr>
          <p:nvPr/>
        </p:nvPicPr>
        <p:blipFill>
          <a:blip r:embed="rId2"/>
          <a:stretch>
            <a:fillRect/>
          </a:stretch>
        </p:blipFill>
        <p:spPr>
          <a:xfrm>
            <a:off x="-1902" y="145881"/>
            <a:ext cx="12192627" cy="6566237"/>
          </a:xfrm>
          <a:prstGeom prst="rect">
            <a:avLst/>
          </a:prstGeom>
        </p:spPr>
      </p:pic>
      <p:sp>
        <p:nvSpPr>
          <p:cNvPr id="14" name="Oval 13"/>
          <p:cNvSpPr/>
          <p:nvPr/>
        </p:nvSpPr>
        <p:spPr>
          <a:xfrm>
            <a:off x="2651743" y="2179754"/>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1</a:t>
            </a:r>
            <a:endParaRPr lang="en-US" sz="3200" b="1" dirty="0"/>
          </a:p>
        </p:txBody>
      </p:sp>
      <p:sp>
        <p:nvSpPr>
          <p:cNvPr id="15" name="Oval 14"/>
          <p:cNvSpPr/>
          <p:nvPr/>
        </p:nvSpPr>
        <p:spPr>
          <a:xfrm>
            <a:off x="3102593" y="3733022"/>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2</a:t>
            </a:r>
            <a:endParaRPr lang="en-US" sz="3200" b="1" dirty="0"/>
          </a:p>
        </p:txBody>
      </p:sp>
      <p:cxnSp>
        <p:nvCxnSpPr>
          <p:cNvPr id="16" name="Straight Arrow Connector 15"/>
          <p:cNvCxnSpPr/>
          <p:nvPr/>
        </p:nvCxnSpPr>
        <p:spPr>
          <a:xfrm flipH="1">
            <a:off x="1014794" y="2743200"/>
            <a:ext cx="2289681" cy="484653"/>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304475" y="2585832"/>
            <a:ext cx="6917820" cy="502778"/>
          </a:xfrm>
          <a:prstGeom prst="rect">
            <a:avLst/>
          </a:prstGeom>
          <a:solidFill>
            <a:schemeClr val="bg1"/>
          </a:solidFill>
        </p:spPr>
        <p:txBody>
          <a:bodyPr wrap="square" lIns="0" tIns="0" rIns="0" bIns="0" rtlCol="0">
            <a:noAutofit/>
          </a:bodyPr>
          <a:lstStyle/>
          <a:p>
            <a:pPr>
              <a:lnSpc>
                <a:spcPct val="90000"/>
              </a:lnSpc>
            </a:pPr>
            <a:r>
              <a:rPr lang="en-US" sz="2400" b="1" dirty="0" smtClean="0"/>
              <a:t>Launch SQL Developer with Oracle Data Miner UI</a:t>
            </a:r>
            <a:endParaRPr lang="en-US" sz="2400" b="1" dirty="0"/>
          </a:p>
        </p:txBody>
      </p:sp>
      <p:cxnSp>
        <p:nvCxnSpPr>
          <p:cNvPr id="18" name="Straight Arrow Connector 17"/>
          <p:cNvCxnSpPr/>
          <p:nvPr/>
        </p:nvCxnSpPr>
        <p:spPr>
          <a:xfrm flipH="1">
            <a:off x="953339" y="4266967"/>
            <a:ext cx="2827338" cy="407903"/>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80677" y="4072299"/>
            <a:ext cx="6586333" cy="528206"/>
          </a:xfrm>
          <a:prstGeom prst="rect">
            <a:avLst/>
          </a:prstGeom>
          <a:solidFill>
            <a:schemeClr val="bg1"/>
          </a:solidFill>
        </p:spPr>
        <p:txBody>
          <a:bodyPr wrap="square" lIns="0" tIns="0" rIns="0" bIns="0" rtlCol="0">
            <a:noAutofit/>
          </a:bodyPr>
          <a:lstStyle/>
          <a:p>
            <a:pPr>
              <a:lnSpc>
                <a:spcPct val="90000"/>
              </a:lnSpc>
            </a:pPr>
            <a:r>
              <a:rPr lang="en-US" sz="2400" b="1" dirty="0" smtClean="0"/>
              <a:t>Launch OBE Tutorials for Oracle Data Miner…</a:t>
            </a:r>
            <a:endParaRPr lang="en-US" sz="2400" b="1" dirty="0"/>
          </a:p>
        </p:txBody>
      </p:sp>
    </p:spTree>
    <p:extLst>
      <p:ext uri="{BB962C8B-B14F-4D97-AF65-F5344CB8AC3E}">
        <p14:creationId xmlns:p14="http://schemas.microsoft.com/office/powerpoint/2010/main" val="5047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51</a:t>
            </a:fld>
            <a:endParaRPr lang="en-US" dirty="0">
              <a:solidFill>
                <a:srgbClr val="5F5F5F">
                  <a:lumMod val="60000"/>
                  <a:lumOff val="40000"/>
                </a:srgbClr>
              </a:solidFill>
            </a:endParaRPr>
          </a:p>
        </p:txBody>
      </p:sp>
      <p:pic>
        <p:nvPicPr>
          <p:cNvPr id="4" name="Picture 3"/>
          <p:cNvPicPr>
            <a:picLocks noChangeAspect="1"/>
          </p:cNvPicPr>
          <p:nvPr/>
        </p:nvPicPr>
        <p:blipFill>
          <a:blip r:embed="rId2"/>
          <a:stretch>
            <a:fillRect/>
          </a:stretch>
        </p:blipFill>
        <p:spPr>
          <a:xfrm>
            <a:off x="-1902" y="145881"/>
            <a:ext cx="12192627" cy="6566237"/>
          </a:xfrm>
          <a:prstGeom prst="rect">
            <a:avLst/>
          </a:prstGeom>
        </p:spPr>
      </p:pic>
    </p:spTree>
    <p:extLst>
      <p:ext uri="{BB962C8B-B14F-4D97-AF65-F5344CB8AC3E}">
        <p14:creationId xmlns:p14="http://schemas.microsoft.com/office/powerpoint/2010/main" val="165812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52</a:t>
            </a:fld>
            <a:endParaRPr lang="en-US" dirty="0">
              <a:solidFill>
                <a:srgbClr val="5F5F5F">
                  <a:lumMod val="60000"/>
                  <a:lumOff val="40000"/>
                </a:srgbClr>
              </a:solidFill>
            </a:endParaRPr>
          </a:p>
        </p:txBody>
      </p:sp>
      <p:pic>
        <p:nvPicPr>
          <p:cNvPr id="4" name="Picture 3"/>
          <p:cNvPicPr>
            <a:picLocks noChangeAspect="1"/>
          </p:cNvPicPr>
          <p:nvPr/>
        </p:nvPicPr>
        <p:blipFill>
          <a:blip r:embed="rId2"/>
          <a:stretch>
            <a:fillRect/>
          </a:stretch>
        </p:blipFill>
        <p:spPr>
          <a:xfrm>
            <a:off x="-1902" y="145881"/>
            <a:ext cx="12192627" cy="6566237"/>
          </a:xfrm>
          <a:prstGeom prst="rect">
            <a:avLst/>
          </a:prstGeom>
        </p:spPr>
      </p:pic>
    </p:spTree>
    <p:extLst>
      <p:ext uri="{BB962C8B-B14F-4D97-AF65-F5344CB8AC3E}">
        <p14:creationId xmlns:p14="http://schemas.microsoft.com/office/powerpoint/2010/main" val="141869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53</a:t>
            </a:fld>
            <a:endParaRPr lang="en-US" dirty="0">
              <a:solidFill>
                <a:srgbClr val="5F5F5F">
                  <a:lumMod val="60000"/>
                  <a:lumOff val="40000"/>
                </a:srgbClr>
              </a:solidFill>
            </a:endParaRPr>
          </a:p>
        </p:txBody>
      </p:sp>
      <p:pic>
        <p:nvPicPr>
          <p:cNvPr id="4" name="Picture 3"/>
          <p:cNvPicPr>
            <a:picLocks noChangeAspect="1"/>
          </p:cNvPicPr>
          <p:nvPr/>
        </p:nvPicPr>
        <p:blipFill>
          <a:blip r:embed="rId2"/>
          <a:stretch>
            <a:fillRect/>
          </a:stretch>
        </p:blipFill>
        <p:spPr>
          <a:xfrm>
            <a:off x="-1902" y="145881"/>
            <a:ext cx="12192627" cy="6566237"/>
          </a:xfrm>
          <a:prstGeom prst="rect">
            <a:avLst/>
          </a:prstGeom>
        </p:spPr>
      </p:pic>
      <p:sp>
        <p:nvSpPr>
          <p:cNvPr id="5" name="Oval 4"/>
          <p:cNvSpPr/>
          <p:nvPr/>
        </p:nvSpPr>
        <p:spPr>
          <a:xfrm>
            <a:off x="3704525" y="1942134"/>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1</a:t>
            </a:r>
            <a:endParaRPr lang="en-US" sz="3200" b="1" dirty="0"/>
          </a:p>
        </p:txBody>
      </p:sp>
      <p:cxnSp>
        <p:nvCxnSpPr>
          <p:cNvPr id="6" name="Straight Arrow Connector 5"/>
          <p:cNvCxnSpPr/>
          <p:nvPr/>
        </p:nvCxnSpPr>
        <p:spPr>
          <a:xfrm flipH="1" flipV="1">
            <a:off x="2571750" y="1851660"/>
            <a:ext cx="982980" cy="685800"/>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04525" y="2417374"/>
            <a:ext cx="4319335" cy="810479"/>
          </a:xfrm>
          <a:prstGeom prst="rect">
            <a:avLst/>
          </a:prstGeom>
          <a:solidFill>
            <a:schemeClr val="bg1"/>
          </a:solidFill>
        </p:spPr>
        <p:txBody>
          <a:bodyPr wrap="square" lIns="0" tIns="0" rIns="0" bIns="0" rtlCol="0">
            <a:noAutofit/>
          </a:bodyPr>
          <a:lstStyle/>
          <a:p>
            <a:pPr>
              <a:lnSpc>
                <a:spcPct val="90000"/>
              </a:lnSpc>
            </a:pPr>
            <a:r>
              <a:rPr lang="en-US" sz="2400" b="1" dirty="0" smtClean="0"/>
              <a:t>Launch the OBE Tutorials for Oracle Data Miner UI</a:t>
            </a:r>
            <a:endParaRPr lang="en-US" sz="2400" b="1" dirty="0"/>
          </a:p>
        </p:txBody>
      </p:sp>
    </p:spTree>
    <p:extLst>
      <p:ext uri="{BB962C8B-B14F-4D97-AF65-F5344CB8AC3E}">
        <p14:creationId xmlns:p14="http://schemas.microsoft.com/office/powerpoint/2010/main" val="53793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54</a:t>
            </a:fld>
            <a:endParaRPr lang="en-US" dirty="0">
              <a:solidFill>
                <a:srgbClr val="5F5F5F">
                  <a:lumMod val="60000"/>
                  <a:lumOff val="40000"/>
                </a:srgbClr>
              </a:solidFill>
            </a:endParaRPr>
          </a:p>
        </p:txBody>
      </p:sp>
      <p:pic>
        <p:nvPicPr>
          <p:cNvPr id="4" name="Picture 3"/>
          <p:cNvPicPr>
            <a:picLocks noChangeAspect="1"/>
          </p:cNvPicPr>
          <p:nvPr/>
        </p:nvPicPr>
        <p:blipFill>
          <a:blip r:embed="rId2"/>
          <a:stretch>
            <a:fillRect/>
          </a:stretch>
        </p:blipFill>
        <p:spPr>
          <a:xfrm>
            <a:off x="-1902" y="145881"/>
            <a:ext cx="12192627" cy="6566237"/>
          </a:xfrm>
          <a:prstGeom prst="rect">
            <a:avLst/>
          </a:prstGeom>
        </p:spPr>
      </p:pic>
    </p:spTree>
    <p:extLst>
      <p:ext uri="{BB962C8B-B14F-4D97-AF65-F5344CB8AC3E}">
        <p14:creationId xmlns:p14="http://schemas.microsoft.com/office/powerpoint/2010/main" val="287893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076" y="320515"/>
            <a:ext cx="12084671" cy="6216970"/>
          </a:xfrm>
          <a:prstGeom prst="rect">
            <a:avLst/>
          </a:prstGeom>
        </p:spPr>
      </p:pic>
      <p:sp>
        <p:nvSpPr>
          <p:cNvPr id="3" name="Oval 2"/>
          <p:cNvSpPr/>
          <p:nvPr/>
        </p:nvSpPr>
        <p:spPr>
          <a:xfrm>
            <a:off x="1283425" y="1492504"/>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1</a:t>
            </a:r>
            <a:endParaRPr lang="en-US" sz="3200" b="1" dirty="0"/>
          </a:p>
        </p:txBody>
      </p:sp>
      <p:cxnSp>
        <p:nvCxnSpPr>
          <p:cNvPr id="4" name="Straight Arrow Connector 3"/>
          <p:cNvCxnSpPr/>
          <p:nvPr/>
        </p:nvCxnSpPr>
        <p:spPr>
          <a:xfrm flipH="1" flipV="1">
            <a:off x="733425" y="733426"/>
            <a:ext cx="409575" cy="781049"/>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64774" y="1577849"/>
            <a:ext cx="3443994" cy="304549"/>
          </a:xfrm>
          <a:prstGeom prst="rect">
            <a:avLst/>
          </a:prstGeom>
          <a:solidFill>
            <a:schemeClr val="bg1"/>
          </a:solidFill>
        </p:spPr>
        <p:txBody>
          <a:bodyPr wrap="none" lIns="0" tIns="0" rIns="0" bIns="0" rtlCol="0">
            <a:noAutofit/>
          </a:bodyPr>
          <a:lstStyle/>
          <a:p>
            <a:pPr>
              <a:lnSpc>
                <a:spcPct val="90000"/>
              </a:lnSpc>
            </a:pPr>
            <a:r>
              <a:rPr lang="en-US" sz="2400" b="1" dirty="0" smtClean="0"/>
              <a:t>Click View Data Miner UI</a:t>
            </a:r>
            <a:endParaRPr lang="en-US" sz="2400" b="1" dirty="0"/>
          </a:p>
        </p:txBody>
      </p:sp>
    </p:spTree>
    <p:extLst>
      <p:ext uri="{BB962C8B-B14F-4D97-AF65-F5344CB8AC3E}">
        <p14:creationId xmlns:p14="http://schemas.microsoft.com/office/powerpoint/2010/main" val="132530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56</a:t>
            </a:fld>
            <a:endParaRPr lang="en-US" dirty="0">
              <a:solidFill>
                <a:srgbClr val="5F5F5F">
                  <a:lumMod val="60000"/>
                  <a:lumOff val="40000"/>
                </a:srgbClr>
              </a:solidFill>
            </a:endParaRPr>
          </a:p>
        </p:txBody>
      </p:sp>
      <p:pic>
        <p:nvPicPr>
          <p:cNvPr id="4" name="Picture 3"/>
          <p:cNvPicPr>
            <a:picLocks noChangeAspect="1"/>
          </p:cNvPicPr>
          <p:nvPr/>
        </p:nvPicPr>
        <p:blipFill>
          <a:blip r:embed="rId2"/>
          <a:stretch>
            <a:fillRect/>
          </a:stretch>
        </p:blipFill>
        <p:spPr>
          <a:xfrm>
            <a:off x="-1902" y="145881"/>
            <a:ext cx="12192627" cy="6566237"/>
          </a:xfrm>
          <a:prstGeom prst="rect">
            <a:avLst/>
          </a:prstGeom>
        </p:spPr>
      </p:pic>
      <p:sp>
        <p:nvSpPr>
          <p:cNvPr id="5" name="Oval 4"/>
          <p:cNvSpPr/>
          <p:nvPr/>
        </p:nvSpPr>
        <p:spPr>
          <a:xfrm>
            <a:off x="1479119" y="1826217"/>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1</a:t>
            </a:r>
            <a:endParaRPr lang="en-US" sz="3200" b="1" dirty="0"/>
          </a:p>
        </p:txBody>
      </p:sp>
      <p:sp>
        <p:nvSpPr>
          <p:cNvPr id="6" name="Oval 5"/>
          <p:cNvSpPr/>
          <p:nvPr/>
        </p:nvSpPr>
        <p:spPr>
          <a:xfrm>
            <a:off x="2847275" y="3738117"/>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2</a:t>
            </a:r>
            <a:endParaRPr lang="en-US" sz="3200" b="1" dirty="0"/>
          </a:p>
        </p:txBody>
      </p:sp>
      <p:sp>
        <p:nvSpPr>
          <p:cNvPr id="7" name="Oval 6"/>
          <p:cNvSpPr/>
          <p:nvPr/>
        </p:nvSpPr>
        <p:spPr>
          <a:xfrm>
            <a:off x="6670040" y="3996928"/>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3</a:t>
            </a:r>
            <a:endParaRPr lang="en-US" sz="3200" b="1" dirty="0"/>
          </a:p>
        </p:txBody>
      </p:sp>
      <p:cxnSp>
        <p:nvCxnSpPr>
          <p:cNvPr id="8" name="Straight Arrow Connector 7"/>
          <p:cNvCxnSpPr/>
          <p:nvPr/>
        </p:nvCxnSpPr>
        <p:spPr>
          <a:xfrm flipH="1" flipV="1">
            <a:off x="1396537" y="2425932"/>
            <a:ext cx="528857" cy="153462"/>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63983" y="1977390"/>
            <a:ext cx="1722314" cy="1068859"/>
          </a:xfrm>
          <a:prstGeom prst="rect">
            <a:avLst/>
          </a:prstGeom>
          <a:solidFill>
            <a:schemeClr val="bg1"/>
          </a:solidFill>
        </p:spPr>
        <p:txBody>
          <a:bodyPr wrap="square" lIns="0" tIns="0" rIns="0" bIns="0" rtlCol="0">
            <a:noAutofit/>
          </a:bodyPr>
          <a:lstStyle/>
          <a:p>
            <a:pPr>
              <a:lnSpc>
                <a:spcPct val="90000"/>
              </a:lnSpc>
            </a:pPr>
            <a:r>
              <a:rPr lang="en-US" sz="2400" b="1" dirty="0" smtClean="0"/>
              <a:t>Connections, Projects &amp; Workflows</a:t>
            </a:r>
            <a:endParaRPr lang="en-US" sz="2400" b="1" dirty="0"/>
          </a:p>
        </p:txBody>
      </p:sp>
      <p:cxnSp>
        <p:nvCxnSpPr>
          <p:cNvPr id="10" name="Straight Arrow Connector 9"/>
          <p:cNvCxnSpPr/>
          <p:nvPr/>
        </p:nvCxnSpPr>
        <p:spPr>
          <a:xfrm flipV="1">
            <a:off x="4243346" y="3665179"/>
            <a:ext cx="795379" cy="268442"/>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612130" y="4572000"/>
            <a:ext cx="1874520" cy="600897"/>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97126" y="4092352"/>
            <a:ext cx="1754066" cy="284393"/>
          </a:xfrm>
          <a:prstGeom prst="rect">
            <a:avLst/>
          </a:prstGeom>
          <a:solidFill>
            <a:schemeClr val="bg1"/>
          </a:solidFill>
        </p:spPr>
        <p:txBody>
          <a:bodyPr wrap="none" lIns="0" tIns="0" rIns="0" bIns="0" rtlCol="0">
            <a:noAutofit/>
          </a:bodyPr>
          <a:lstStyle/>
          <a:p>
            <a:pPr>
              <a:lnSpc>
                <a:spcPct val="90000"/>
              </a:lnSpc>
            </a:pPr>
            <a:r>
              <a:rPr lang="en-US" sz="2400" b="1" dirty="0" smtClean="0"/>
              <a:t>Properties</a:t>
            </a:r>
            <a:endParaRPr lang="en-US" sz="2400" b="1" dirty="0"/>
          </a:p>
        </p:txBody>
      </p:sp>
      <p:sp>
        <p:nvSpPr>
          <p:cNvPr id="13" name="Oval 12"/>
          <p:cNvSpPr/>
          <p:nvPr/>
        </p:nvSpPr>
        <p:spPr>
          <a:xfrm>
            <a:off x="7373756" y="1850526"/>
            <a:ext cx="540924" cy="475240"/>
          </a:xfrm>
          <a:prstGeom prst="ellipse">
            <a:avLst/>
          </a:prstGeom>
          <a:solidFill>
            <a:srgbClr val="00B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b="1" dirty="0" smtClean="0"/>
              <a:t>4</a:t>
            </a:r>
            <a:endParaRPr lang="en-US" sz="3200" b="1" dirty="0"/>
          </a:p>
        </p:txBody>
      </p:sp>
      <p:sp>
        <p:nvSpPr>
          <p:cNvPr id="15" name="TextBox 14"/>
          <p:cNvSpPr txBox="1"/>
          <p:nvPr/>
        </p:nvSpPr>
        <p:spPr>
          <a:xfrm>
            <a:off x="8010341" y="1919862"/>
            <a:ext cx="1682299" cy="745837"/>
          </a:xfrm>
          <a:prstGeom prst="rect">
            <a:avLst/>
          </a:prstGeom>
          <a:solidFill>
            <a:schemeClr val="bg1"/>
          </a:solidFill>
        </p:spPr>
        <p:txBody>
          <a:bodyPr wrap="square" lIns="0" tIns="0" rIns="0" bIns="0" rtlCol="0">
            <a:noAutofit/>
          </a:bodyPr>
          <a:lstStyle/>
          <a:p>
            <a:pPr>
              <a:lnSpc>
                <a:spcPct val="90000"/>
              </a:lnSpc>
            </a:pPr>
            <a:r>
              <a:rPr lang="en-US" sz="2400" b="1" dirty="0" smtClean="0"/>
              <a:t>Components (Nodes)</a:t>
            </a:r>
            <a:endParaRPr lang="en-US" sz="2400" b="1" dirty="0"/>
          </a:p>
        </p:txBody>
      </p:sp>
      <p:sp>
        <p:nvSpPr>
          <p:cNvPr id="16" name="TextBox 15"/>
          <p:cNvSpPr txBox="1"/>
          <p:nvPr/>
        </p:nvSpPr>
        <p:spPr>
          <a:xfrm>
            <a:off x="3388199" y="4048538"/>
            <a:ext cx="2066261" cy="388934"/>
          </a:xfrm>
          <a:prstGeom prst="rect">
            <a:avLst/>
          </a:prstGeom>
          <a:solidFill>
            <a:schemeClr val="bg1"/>
          </a:solidFill>
        </p:spPr>
        <p:txBody>
          <a:bodyPr wrap="none" lIns="0" tIns="0" rIns="0" bIns="0" rtlCol="0">
            <a:noAutofit/>
          </a:bodyPr>
          <a:lstStyle/>
          <a:p>
            <a:pPr>
              <a:lnSpc>
                <a:spcPct val="90000"/>
              </a:lnSpc>
            </a:pPr>
            <a:r>
              <a:rPr lang="en-US" sz="2400" b="1" dirty="0" smtClean="0"/>
              <a:t>Workflow Editor</a:t>
            </a:r>
            <a:endParaRPr lang="en-US" sz="2400" b="1" dirty="0"/>
          </a:p>
        </p:txBody>
      </p:sp>
      <p:cxnSp>
        <p:nvCxnSpPr>
          <p:cNvPr id="14" name="Straight Arrow Connector 13"/>
          <p:cNvCxnSpPr/>
          <p:nvPr/>
        </p:nvCxnSpPr>
        <p:spPr>
          <a:xfrm>
            <a:off x="9277350" y="2425932"/>
            <a:ext cx="523875" cy="239768"/>
          </a:xfrm>
          <a:prstGeom prst="straightConnector1">
            <a:avLst/>
          </a:prstGeom>
          <a:ln w="66675" cap="sq">
            <a:solidFill>
              <a:srgbClr val="FF0000"/>
            </a:solidFill>
            <a:miter lim="800000"/>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34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chor="t" anchorCtr="0"/>
          <a:lstStyle/>
          <a:p>
            <a:r>
              <a:rPr lang="en-US" dirty="0"/>
              <a:t>Oracle Data Miner </a:t>
            </a:r>
            <a:r>
              <a:rPr lang="en-US" dirty="0" smtClean="0"/>
              <a:t>18.1 </a:t>
            </a:r>
            <a:r>
              <a:rPr lang="en-US" dirty="0"/>
              <a:t>and Oracle DB 18c</a:t>
            </a:r>
            <a:r>
              <a:rPr lang="en-US" dirty="0" smtClean="0"/>
              <a:t>	</a:t>
            </a:r>
            <a:br>
              <a:rPr lang="en-US" dirty="0" smtClean="0"/>
            </a:br>
            <a:endParaRPr lang="en-US" dirty="0"/>
          </a:p>
        </p:txBody>
      </p:sp>
      <p:sp>
        <p:nvSpPr>
          <p:cNvPr id="9" name="Text Placeholder 8"/>
          <p:cNvSpPr>
            <a:spLocks noGrp="1"/>
          </p:cNvSpPr>
          <p:nvPr>
            <p:ph type="body" sz="quarter" idx="13"/>
          </p:nvPr>
        </p:nvSpPr>
        <p:spPr>
          <a:xfrm>
            <a:off x="531872" y="820261"/>
            <a:ext cx="11125199" cy="343209"/>
          </a:xfrm>
        </p:spPr>
        <p:txBody>
          <a:bodyPr/>
          <a:lstStyle/>
          <a:p>
            <a:r>
              <a:rPr lang="en-US" b="0" dirty="0">
                <a:solidFill>
                  <a:schemeClr val="accent1"/>
                </a:solidFill>
              </a:rPr>
              <a:t>Machine Learning 101 with Oracle Data Miner and ADWC's Machine Learning Notebook</a:t>
            </a:r>
          </a:p>
        </p:txBody>
      </p:sp>
      <p:sp>
        <p:nvSpPr>
          <p:cNvPr id="8" name="Content Placeholder 7"/>
          <p:cNvSpPr>
            <a:spLocks noGrp="1"/>
          </p:cNvSpPr>
          <p:nvPr>
            <p:ph idx="1"/>
          </p:nvPr>
        </p:nvSpPr>
        <p:spPr>
          <a:xfrm>
            <a:off x="531154" y="1367522"/>
            <a:ext cx="11221720" cy="4575427"/>
          </a:xfrm>
        </p:spPr>
        <p:txBody>
          <a:bodyPr/>
          <a:lstStyle/>
          <a:p>
            <a:r>
              <a:rPr lang="en-US" dirty="0" smtClean="0"/>
              <a:t>Step </a:t>
            </a:r>
            <a:r>
              <a:rPr lang="en-US" dirty="0" smtClean="0">
                <a:hlinkClick r:id="rId3"/>
              </a:rPr>
              <a:t>1—Install SQLDEV 18.1</a:t>
            </a:r>
            <a:endParaRPr lang="en-US" dirty="0" smtClean="0"/>
          </a:p>
          <a:p>
            <a:r>
              <a:rPr lang="en-US" dirty="0" smtClean="0"/>
              <a:t>Step 2—Remote Desktop Connect to </a:t>
            </a:r>
            <a:r>
              <a:rPr lang="en-US" dirty="0" err="1" smtClean="0"/>
              <a:t>Ravello</a:t>
            </a:r>
            <a:r>
              <a:rPr lang="en-US" dirty="0" smtClean="0"/>
              <a:t> Instance of Oracle Database</a:t>
            </a:r>
          </a:p>
          <a:p>
            <a:r>
              <a:rPr lang="en-US" dirty="0" smtClean="0"/>
              <a:t>Step 3—Start HOL!</a:t>
            </a:r>
          </a:p>
          <a:p>
            <a:pPr lvl="1"/>
            <a:r>
              <a:rPr lang="en-US" sz="1866" dirty="0" err="1"/>
              <a:t>dmuser</a:t>
            </a:r>
            <a:r>
              <a:rPr lang="en-US" sz="1866" dirty="0"/>
              <a:t>/</a:t>
            </a:r>
            <a:r>
              <a:rPr lang="en-US" sz="1866" dirty="0" err="1"/>
              <a:t>dmuser</a:t>
            </a:r>
            <a:endParaRPr lang="en-US" sz="1866" dirty="0"/>
          </a:p>
          <a:p>
            <a:pPr lvl="1"/>
            <a:r>
              <a:rPr lang="en-US" sz="1866" dirty="0"/>
              <a:t>Demo data for learning</a:t>
            </a:r>
          </a:p>
          <a:p>
            <a:pPr lvl="1"/>
            <a:r>
              <a:rPr lang="en-US" sz="1866" dirty="0"/>
              <a:t>Follow  3-5 OBE Online Tutorials</a:t>
            </a:r>
          </a:p>
          <a:p>
            <a:pPr marL="682532" lvl="2" indent="-221869">
              <a:buFont typeface="+mj-lt"/>
              <a:buAutoNum type="arabicPeriod"/>
            </a:pPr>
            <a:r>
              <a:rPr lang="en-US" sz="1466" b="1" dirty="0">
                <a:hlinkClick r:id="rId4"/>
              </a:rPr>
              <a:t>Using Oracle Data Miner </a:t>
            </a:r>
            <a:r>
              <a:rPr lang="en-US" sz="1466" b="1" dirty="0"/>
              <a:t>17.2</a:t>
            </a:r>
          </a:p>
          <a:p>
            <a:pPr marL="682532" lvl="2" indent="-221869">
              <a:buFont typeface="+mj-lt"/>
              <a:buAutoNum type="arabicPeriod"/>
            </a:pPr>
            <a:r>
              <a:rPr lang="nn-NO" sz="1466" b="1" dirty="0">
                <a:hlinkClick r:id="rId5"/>
              </a:rPr>
              <a:t>Star Schema Mining Using Oracle Data Miner </a:t>
            </a:r>
            <a:r>
              <a:rPr lang="nn-NO" sz="1466" b="1" dirty="0"/>
              <a:t>17.2</a:t>
            </a:r>
          </a:p>
          <a:p>
            <a:pPr marL="682532" lvl="2" indent="-221869">
              <a:buFont typeface="+mj-lt"/>
              <a:buAutoNum type="arabicPeriod"/>
            </a:pPr>
            <a:r>
              <a:rPr lang="en-US" sz="1466" b="1" dirty="0">
                <a:hlinkClick r:id="rId6"/>
              </a:rPr>
              <a:t>Text Mining with an EM Clustering Model Using Data Miner </a:t>
            </a:r>
            <a:r>
              <a:rPr lang="en-US" sz="1466" b="1" dirty="0"/>
              <a:t>17.2</a:t>
            </a:r>
          </a:p>
          <a:p>
            <a:pPr marL="682532" lvl="2" indent="-221869">
              <a:buFont typeface="+mj-lt"/>
              <a:buAutoNum type="arabicPeriod"/>
            </a:pPr>
            <a:r>
              <a:rPr lang="nn-NO" sz="1466" b="1" dirty="0"/>
              <a:t>Anomaly Detection (CLAIMS) </a:t>
            </a:r>
            <a:r>
              <a:rPr lang="nn-NO" sz="1466" dirty="0"/>
              <a:t> </a:t>
            </a:r>
            <a:r>
              <a:rPr lang="nn-NO" sz="1466" i="1" dirty="0"/>
              <a:t>See Instructor for assistance</a:t>
            </a:r>
          </a:p>
          <a:p>
            <a:pPr marL="682532" lvl="2" indent="-221869">
              <a:buFont typeface="+mj-lt"/>
              <a:buAutoNum type="arabicPeriod"/>
            </a:pPr>
            <a:r>
              <a:rPr lang="nn-NO" sz="1466" b="1" dirty="0"/>
              <a:t>Market Basket Analysis (SH.SALES)  </a:t>
            </a:r>
            <a:r>
              <a:rPr lang="nn-NO" sz="1466" i="1" dirty="0"/>
              <a:t>See Instructor for assistance</a:t>
            </a:r>
          </a:p>
          <a:p>
            <a:pPr lvl="2"/>
            <a:endParaRPr lang="en-US" sz="1466" dirty="0"/>
          </a:p>
        </p:txBody>
      </p:sp>
      <p:pic>
        <p:nvPicPr>
          <p:cNvPr id="3" name="Picture 3"/>
          <p:cNvPicPr>
            <a:picLocks noChangeAspect="1" noChangeArrowheads="1"/>
          </p:cNvPicPr>
          <p:nvPr/>
        </p:nvPicPr>
        <p:blipFill>
          <a:blip r:embed="rId7" cstate="print"/>
          <a:srcRect/>
          <a:stretch>
            <a:fillRect/>
          </a:stretch>
        </p:blipFill>
        <p:spPr bwMode="auto">
          <a:xfrm>
            <a:off x="6259543" y="2586078"/>
            <a:ext cx="5642292" cy="2954101"/>
          </a:xfrm>
          <a:prstGeom prst="rect">
            <a:avLst/>
          </a:prstGeom>
          <a:noFill/>
          <a:ln w="9525">
            <a:noFill/>
            <a:miter lim="800000"/>
            <a:headEnd/>
            <a:tailEnd/>
          </a:ln>
        </p:spPr>
      </p:pic>
      <p:sp>
        <p:nvSpPr>
          <p:cNvPr id="6" name="TextBox 5"/>
          <p:cNvSpPr txBox="1"/>
          <p:nvPr/>
        </p:nvSpPr>
        <p:spPr>
          <a:xfrm>
            <a:off x="4930050" y="1157961"/>
            <a:ext cx="1929897" cy="779197"/>
          </a:xfrm>
          <a:prstGeom prst="rect">
            <a:avLst/>
          </a:prstGeom>
          <a:noFill/>
        </p:spPr>
        <p:txBody>
          <a:bodyPr wrap="square" lIns="121547" tIns="60774" rIns="121547" bIns="60774" rtlCol="0">
            <a:spAutoFit/>
          </a:bodyPr>
          <a:lstStyle/>
          <a:p>
            <a:pPr defTabSz="1215653"/>
            <a:r>
              <a:rPr lang="en-US" sz="4266" i="1" dirty="0">
                <a:solidFill>
                  <a:srgbClr val="FF0000"/>
                </a:solidFill>
                <a:effectLst>
                  <a:outerShdw blurRad="38100" dist="38100" dir="2700000" algn="tl">
                    <a:srgbClr val="000000">
                      <a:alpha val="43137"/>
                    </a:srgbClr>
                  </a:outerShdw>
                </a:effectLst>
                <a:latin typeface="Calibri"/>
              </a:rPr>
              <a:t>Done</a:t>
            </a:r>
          </a:p>
        </p:txBody>
      </p:sp>
      <p:sp>
        <p:nvSpPr>
          <p:cNvPr id="10" name="TextBox 9"/>
          <p:cNvSpPr txBox="1"/>
          <p:nvPr/>
        </p:nvSpPr>
        <p:spPr>
          <a:xfrm>
            <a:off x="6351102" y="1079277"/>
            <a:ext cx="720248" cy="720250"/>
          </a:xfrm>
          <a:prstGeom prst="rect">
            <a:avLst/>
          </a:prstGeom>
          <a:noFill/>
        </p:spPr>
        <p:txBody>
          <a:bodyPr wrap="square" lIns="0" tIns="0" rIns="0" bIns="0" rtlCol="0">
            <a:noAutofit/>
          </a:bodyPr>
          <a:lstStyle/>
          <a:p>
            <a:pPr defTabSz="1215653">
              <a:lnSpc>
                <a:spcPct val="90000"/>
              </a:lnSpc>
            </a:pPr>
            <a:r>
              <a:rPr lang="en-US" sz="7198" dirty="0">
                <a:solidFill>
                  <a:srgbClr val="FF0000"/>
                </a:solidFill>
                <a:latin typeface="Wingdings 2" pitchFamily="18" charset="2"/>
              </a:rPr>
              <a:t>P</a:t>
            </a:r>
          </a:p>
        </p:txBody>
      </p:sp>
    </p:spTree>
    <p:extLst>
      <p:ext uri="{BB962C8B-B14F-4D97-AF65-F5344CB8AC3E}">
        <p14:creationId xmlns:p14="http://schemas.microsoft.com/office/powerpoint/2010/main" val="2163021814"/>
      </p:ext>
    </p:extLst>
  </p:cSld>
  <p:clrMapOvr>
    <a:masterClrMapping/>
  </p:clrMapOvr>
  <p:transition spd="med" advTm="300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Oracle Data Miner </a:t>
            </a:r>
            <a:r>
              <a:rPr lang="nb-NO" dirty="0" smtClean="0"/>
              <a:t>18.1 </a:t>
            </a:r>
            <a:r>
              <a:rPr lang="nb-NO" dirty="0"/>
              <a:t>and Oracle DB 18c</a:t>
            </a:r>
            <a:endParaRPr lang="en-US" dirty="0"/>
          </a:p>
        </p:txBody>
      </p:sp>
      <p:sp>
        <p:nvSpPr>
          <p:cNvPr id="3" name="Content Placeholder 2"/>
          <p:cNvSpPr>
            <a:spLocks noGrp="1"/>
          </p:cNvSpPr>
          <p:nvPr>
            <p:ph sz="quarter" idx="12"/>
          </p:nvPr>
        </p:nvSpPr>
        <p:spPr>
          <a:xfrm>
            <a:off x="1072184" y="1509411"/>
            <a:ext cx="5714775" cy="4552046"/>
          </a:xfrm>
        </p:spPr>
        <p:txBody>
          <a:bodyPr/>
          <a:lstStyle/>
          <a:p>
            <a:r>
              <a:rPr lang="en-US" dirty="0" smtClean="0"/>
              <a:t>Google “Oracle Data Miner”</a:t>
            </a:r>
            <a:br>
              <a:rPr lang="en-US" dirty="0" smtClean="0"/>
            </a:br>
            <a:endParaRPr lang="en-US" sz="1333" dirty="0"/>
          </a:p>
          <a:p>
            <a:r>
              <a:rPr lang="en-US" dirty="0" smtClean="0"/>
              <a:t>Scroll down to bottom of page &amp; launch tutorials</a:t>
            </a:r>
          </a:p>
          <a:p>
            <a:pPr lvl="1"/>
            <a:r>
              <a:rPr lang="en-US" sz="1600" dirty="0"/>
              <a:t>https://apexapps.oracle.com/pls/apex/f?p=44785:24:::</a:t>
            </a:r>
            <a:br>
              <a:rPr lang="en-US" sz="1600" dirty="0"/>
            </a:br>
            <a:r>
              <a:rPr lang="en-US" sz="1600" dirty="0"/>
              <a:t>NO::P24_CONTENT_ID,P24_PREV_PAGE:11925,2</a:t>
            </a:r>
          </a:p>
        </p:txBody>
      </p:sp>
      <p:sp>
        <p:nvSpPr>
          <p:cNvPr id="4" name="Text Placeholder 3"/>
          <p:cNvSpPr>
            <a:spLocks noGrp="1"/>
          </p:cNvSpPr>
          <p:nvPr>
            <p:ph type="body" sz="quarter" idx="13"/>
          </p:nvPr>
        </p:nvSpPr>
        <p:spPr>
          <a:xfrm>
            <a:off x="1072183" y="774669"/>
            <a:ext cx="10969943" cy="406294"/>
          </a:xfrm>
        </p:spPr>
        <p:txBody>
          <a:bodyPr/>
          <a:lstStyle/>
          <a:p>
            <a:r>
              <a:rPr lang="en-US" sz="2399" dirty="0"/>
              <a:t>We’re Using the Oracle by Example </a:t>
            </a:r>
            <a:r>
              <a:rPr lang="en-US" sz="2399" dirty="0" smtClean="0"/>
              <a:t>17.4 Free </a:t>
            </a:r>
            <a:r>
              <a:rPr lang="en-US" sz="2399" dirty="0"/>
              <a:t>Online Tutorials</a:t>
            </a:r>
          </a:p>
        </p:txBody>
      </p:sp>
      <p:pic>
        <p:nvPicPr>
          <p:cNvPr id="1026" name="Picture 2"/>
          <p:cNvPicPr>
            <a:picLocks noChangeAspect="1" noChangeArrowheads="1"/>
          </p:cNvPicPr>
          <p:nvPr/>
        </p:nvPicPr>
        <p:blipFill>
          <a:blip r:embed="rId3" cstate="print"/>
          <a:srcRect/>
          <a:stretch>
            <a:fillRect/>
          </a:stretch>
        </p:blipFill>
        <p:spPr bwMode="auto">
          <a:xfrm>
            <a:off x="6656324" y="1051629"/>
            <a:ext cx="5053869" cy="4997506"/>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169248" y="3650622"/>
            <a:ext cx="4391645" cy="2077376"/>
          </a:xfrm>
          <a:prstGeom prst="rect">
            <a:avLst/>
          </a:prstGeom>
          <a:noFill/>
          <a:ln w="9525">
            <a:noFill/>
            <a:miter lim="800000"/>
            <a:headEnd/>
            <a:tailEnd/>
          </a:ln>
        </p:spPr>
      </p:pic>
      <p:sp>
        <p:nvSpPr>
          <p:cNvPr id="16" name="Rectangle 15"/>
          <p:cNvSpPr/>
          <p:nvPr/>
        </p:nvSpPr>
        <p:spPr>
          <a:xfrm>
            <a:off x="1198363" y="4510191"/>
            <a:ext cx="3427851" cy="320110"/>
          </a:xfrm>
          <a:prstGeom prst="rect">
            <a:avLst/>
          </a:prstGeom>
          <a:noFill/>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702" tIns="60851" rIns="121702" bIns="60851" numCol="1" spcCol="0" rtlCol="0" fromWordArt="0" anchor="ctr" anchorCtr="0" forceAA="0" compatLnSpc="1">
            <a:prstTxWarp prst="textNoShape">
              <a:avLst/>
            </a:prstTxWarp>
            <a:noAutofit/>
          </a:bodyPr>
          <a:lstStyle/>
          <a:p>
            <a:pPr algn="ctr" defTabSz="1215653">
              <a:lnSpc>
                <a:spcPct val="90000"/>
              </a:lnSpc>
            </a:pPr>
            <a:endParaRPr lang="en-US" sz="2399">
              <a:solidFill>
                <a:srgbClr val="5F5F5F"/>
              </a:solidFill>
              <a:latin typeface="Calibri"/>
            </a:endParaRPr>
          </a:p>
        </p:txBody>
      </p:sp>
      <p:cxnSp>
        <p:nvCxnSpPr>
          <p:cNvPr id="14" name="Straight Arrow Connector 13"/>
          <p:cNvCxnSpPr/>
          <p:nvPr/>
        </p:nvCxnSpPr>
        <p:spPr bwMode="auto">
          <a:xfrm>
            <a:off x="3804390" y="3620606"/>
            <a:ext cx="83106" cy="886460"/>
          </a:xfrm>
          <a:prstGeom prst="straightConnector1">
            <a:avLst/>
          </a:prstGeom>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cxnSp>
      <p:cxnSp>
        <p:nvCxnSpPr>
          <p:cNvPr id="13" name="Straight Arrow Connector 12"/>
          <p:cNvCxnSpPr/>
          <p:nvPr/>
        </p:nvCxnSpPr>
        <p:spPr bwMode="auto">
          <a:xfrm>
            <a:off x="5318760" y="1727644"/>
            <a:ext cx="1597475" cy="175445"/>
          </a:xfrm>
          <a:prstGeom prst="straightConnector1">
            <a:avLst/>
          </a:prstGeom>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2093029853"/>
      </p:ext>
    </p:extLst>
  </p:cSld>
  <p:clrMapOvr>
    <a:masterClrMapping/>
  </p:clrMapOvr>
  <p:transition spd="med" advTm="300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nb-NO" dirty="0" smtClean="0"/>
              <a:t>OAA/Oracle Data Miner 17.4 HOL</a:t>
            </a:r>
            <a:endParaRPr lang="en-US" dirty="0"/>
          </a:p>
        </p:txBody>
      </p:sp>
      <p:sp>
        <p:nvSpPr>
          <p:cNvPr id="4" name="Text Placeholder 3"/>
          <p:cNvSpPr>
            <a:spLocks noGrp="1"/>
          </p:cNvSpPr>
          <p:nvPr>
            <p:ph type="body" sz="quarter" idx="13"/>
          </p:nvPr>
        </p:nvSpPr>
        <p:spPr>
          <a:xfrm>
            <a:off x="531872" y="838728"/>
            <a:ext cx="11125199" cy="343209"/>
          </a:xfrm>
        </p:spPr>
        <p:txBody>
          <a:bodyPr/>
          <a:lstStyle/>
          <a:p>
            <a:r>
              <a:rPr lang="en-US" b="0" dirty="0" smtClean="0">
                <a:solidFill>
                  <a:schemeClr val="accent1"/>
                </a:solidFill>
              </a:rPr>
              <a:t>Uses Oracle by Example Free Online Tutorials</a:t>
            </a:r>
          </a:p>
        </p:txBody>
      </p:sp>
      <p:sp>
        <p:nvSpPr>
          <p:cNvPr id="3" name="Content Placeholder 2"/>
          <p:cNvSpPr>
            <a:spLocks noGrp="1"/>
          </p:cNvSpPr>
          <p:nvPr>
            <p:ph idx="1"/>
          </p:nvPr>
        </p:nvSpPr>
        <p:spPr>
          <a:xfrm>
            <a:off x="531155" y="1386020"/>
            <a:ext cx="4427481" cy="4556958"/>
          </a:xfrm>
        </p:spPr>
        <p:txBody>
          <a:bodyPr/>
          <a:lstStyle/>
          <a:p>
            <a:r>
              <a:rPr lang="en-US" dirty="0" smtClean="0"/>
              <a:t>There are 6 Tutorials</a:t>
            </a:r>
          </a:p>
          <a:p>
            <a:pPr lvl="1"/>
            <a:r>
              <a:rPr lang="en-US" dirty="0" smtClean="0"/>
              <a:t>The first tutorial is already done for you </a:t>
            </a:r>
          </a:p>
          <a:p>
            <a:pPr lvl="1"/>
            <a:r>
              <a:rPr lang="en-US" dirty="0" smtClean="0"/>
              <a:t>Recommend doing 3-5 Tutorials</a:t>
            </a:r>
          </a:p>
          <a:p>
            <a:pPr marL="682532" lvl="2" indent="-221869">
              <a:buFont typeface="+mj-lt"/>
              <a:buAutoNum type="arabicPeriod"/>
            </a:pPr>
            <a:r>
              <a:rPr lang="en-US" sz="1600" b="1" dirty="0">
                <a:hlinkClick r:id="rId3"/>
              </a:rPr>
              <a:t>Using Oracle Data Miner </a:t>
            </a:r>
            <a:r>
              <a:rPr lang="en-US" sz="1600" b="1" dirty="0"/>
              <a:t>17.2</a:t>
            </a:r>
          </a:p>
          <a:p>
            <a:pPr marL="682532" lvl="2" indent="-221869">
              <a:buFont typeface="+mj-lt"/>
              <a:buAutoNum type="arabicPeriod"/>
            </a:pPr>
            <a:r>
              <a:rPr lang="nn-NO" sz="1600" b="1" dirty="0">
                <a:hlinkClick r:id="rId4"/>
              </a:rPr>
              <a:t>Star Schema Mining Using Oracle Data Miner 4.1</a:t>
            </a:r>
            <a:r>
              <a:rPr lang="nn-NO" sz="1600" b="1" dirty="0"/>
              <a:t> (next slide)</a:t>
            </a:r>
          </a:p>
          <a:p>
            <a:pPr marL="682532" lvl="2" indent="-221869">
              <a:buFont typeface="+mj-lt"/>
              <a:buAutoNum type="arabicPeriod"/>
            </a:pPr>
            <a:r>
              <a:rPr lang="en-US" sz="1600" b="1" dirty="0">
                <a:hlinkClick r:id="rId5"/>
              </a:rPr>
              <a:t>Text Mining with an EM Clustering Model Using Data Miner 17.</a:t>
            </a:r>
            <a:r>
              <a:rPr lang="en-US" sz="1600" b="1" dirty="0"/>
              <a:t>2</a:t>
            </a:r>
          </a:p>
          <a:p>
            <a:pPr marL="682532" lvl="2" indent="-221869">
              <a:buFont typeface="+mj-lt"/>
              <a:buAutoNum type="arabicPeriod"/>
            </a:pPr>
            <a:r>
              <a:rPr lang="nn-NO" sz="1600" b="1" dirty="0"/>
              <a:t>Anomaly Detection (CLAIMS) </a:t>
            </a:r>
            <a:r>
              <a:rPr lang="nn-NO" sz="1600" dirty="0"/>
              <a:t> </a:t>
            </a:r>
            <a:r>
              <a:rPr lang="nn-NO" sz="1600" i="1" dirty="0"/>
              <a:t>See Instructor for assistance</a:t>
            </a:r>
          </a:p>
          <a:p>
            <a:pPr marL="682532" lvl="2" indent="-221869">
              <a:buFont typeface="+mj-lt"/>
              <a:buAutoNum type="arabicPeriod"/>
            </a:pPr>
            <a:r>
              <a:rPr lang="nn-NO" sz="1600" b="1" dirty="0"/>
              <a:t>Market Basket Analysis (SH.SALES)  </a:t>
            </a:r>
            <a:r>
              <a:rPr lang="nn-NO" sz="1600" i="1" dirty="0"/>
              <a:t>See Instructor for assistance</a:t>
            </a:r>
            <a:endParaRPr lang="en-US" sz="2133" dirty="0"/>
          </a:p>
        </p:txBody>
      </p:sp>
      <p:pic>
        <p:nvPicPr>
          <p:cNvPr id="5" name="Picture 4"/>
          <p:cNvPicPr>
            <a:picLocks noChangeAspect="1"/>
          </p:cNvPicPr>
          <p:nvPr/>
        </p:nvPicPr>
        <p:blipFill>
          <a:blip r:embed="rId6"/>
          <a:stretch>
            <a:fillRect/>
          </a:stretch>
        </p:blipFill>
        <p:spPr>
          <a:xfrm>
            <a:off x="4835489" y="1202436"/>
            <a:ext cx="7127227" cy="987134"/>
          </a:xfrm>
          <a:prstGeom prst="rect">
            <a:avLst/>
          </a:prstGeom>
        </p:spPr>
      </p:pic>
      <p:pic>
        <p:nvPicPr>
          <p:cNvPr id="7" name="Picture 6"/>
          <p:cNvPicPr>
            <a:picLocks noChangeAspect="1"/>
          </p:cNvPicPr>
          <p:nvPr/>
        </p:nvPicPr>
        <p:blipFill>
          <a:blip r:embed="rId7"/>
          <a:stretch>
            <a:fillRect/>
          </a:stretch>
        </p:blipFill>
        <p:spPr>
          <a:xfrm>
            <a:off x="4744525" y="2143766"/>
            <a:ext cx="6134549" cy="4556366"/>
          </a:xfrm>
          <a:prstGeom prst="rect">
            <a:avLst/>
          </a:prstGeom>
        </p:spPr>
      </p:pic>
      <p:sp>
        <p:nvSpPr>
          <p:cNvPr id="12" name="TextBox 11"/>
          <p:cNvSpPr txBox="1"/>
          <p:nvPr/>
        </p:nvSpPr>
        <p:spPr>
          <a:xfrm>
            <a:off x="8172782" y="1894082"/>
            <a:ext cx="720248" cy="720250"/>
          </a:xfrm>
          <a:prstGeom prst="rect">
            <a:avLst/>
          </a:prstGeom>
          <a:noFill/>
        </p:spPr>
        <p:txBody>
          <a:bodyPr wrap="square" lIns="0" tIns="0" rIns="0" bIns="0" rtlCol="0">
            <a:noAutofit/>
          </a:bodyPr>
          <a:lstStyle/>
          <a:p>
            <a:pPr defTabSz="1215653">
              <a:lnSpc>
                <a:spcPct val="90000"/>
              </a:lnSpc>
            </a:pPr>
            <a:r>
              <a:rPr lang="en-US" sz="7198" dirty="0">
                <a:solidFill>
                  <a:srgbClr val="FF0000"/>
                </a:solidFill>
                <a:latin typeface="Wingdings 2" pitchFamily="18" charset="2"/>
              </a:rPr>
              <a:t>P</a:t>
            </a:r>
          </a:p>
        </p:txBody>
      </p:sp>
      <p:sp>
        <p:nvSpPr>
          <p:cNvPr id="13" name="Rectangle 12"/>
          <p:cNvSpPr/>
          <p:nvPr/>
        </p:nvSpPr>
        <p:spPr>
          <a:xfrm>
            <a:off x="4760834" y="2124978"/>
            <a:ext cx="6823894" cy="581739"/>
          </a:xfrm>
          <a:prstGeom prst="rect">
            <a:avLst/>
          </a:prstGeom>
          <a:noFill/>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defTabSz="1215653">
              <a:lnSpc>
                <a:spcPct val="90000"/>
              </a:lnSpc>
            </a:pPr>
            <a:endParaRPr lang="en-US" sz="2399">
              <a:solidFill>
                <a:srgbClr val="5F5F5F"/>
              </a:solidFill>
              <a:latin typeface="Calibri"/>
            </a:endParaRPr>
          </a:p>
        </p:txBody>
      </p:sp>
      <p:sp>
        <p:nvSpPr>
          <p:cNvPr id="15" name="Rectangle 14"/>
          <p:cNvSpPr/>
          <p:nvPr/>
        </p:nvSpPr>
        <p:spPr>
          <a:xfrm>
            <a:off x="4760834" y="2953281"/>
            <a:ext cx="6823894" cy="581739"/>
          </a:xfrm>
          <a:prstGeom prst="rect">
            <a:avLst/>
          </a:prstGeom>
          <a:noFill/>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defTabSz="1215653">
              <a:lnSpc>
                <a:spcPct val="90000"/>
              </a:lnSpc>
            </a:pPr>
            <a:endParaRPr lang="en-US" sz="2399">
              <a:solidFill>
                <a:srgbClr val="5F5F5F"/>
              </a:solidFill>
              <a:latin typeface="Calibri"/>
            </a:endParaRPr>
          </a:p>
        </p:txBody>
      </p:sp>
      <p:sp>
        <p:nvSpPr>
          <p:cNvPr id="16" name="Rectangle 15"/>
          <p:cNvSpPr/>
          <p:nvPr/>
        </p:nvSpPr>
        <p:spPr>
          <a:xfrm>
            <a:off x="4760834" y="3845258"/>
            <a:ext cx="6823894" cy="581739"/>
          </a:xfrm>
          <a:prstGeom prst="rect">
            <a:avLst/>
          </a:prstGeom>
          <a:noFill/>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defTabSz="1215653">
              <a:lnSpc>
                <a:spcPct val="90000"/>
              </a:lnSpc>
            </a:pPr>
            <a:endParaRPr lang="en-US" sz="2399">
              <a:solidFill>
                <a:srgbClr val="5F5F5F"/>
              </a:solidFill>
              <a:latin typeface="Calibri"/>
            </a:endParaRPr>
          </a:p>
        </p:txBody>
      </p:sp>
      <p:cxnSp>
        <p:nvCxnSpPr>
          <p:cNvPr id="11" name="Straight Arrow Connector 10"/>
          <p:cNvCxnSpPr/>
          <p:nvPr/>
        </p:nvCxnSpPr>
        <p:spPr bwMode="auto">
          <a:xfrm flipV="1">
            <a:off x="2749496" y="2338601"/>
            <a:ext cx="2007784" cy="15709"/>
          </a:xfrm>
          <a:prstGeom prst="straightConnector1">
            <a:avLst/>
          </a:prstGeom>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cxnSp>
      <p:cxnSp>
        <p:nvCxnSpPr>
          <p:cNvPr id="19" name="Straight Arrow Connector 18"/>
          <p:cNvCxnSpPr/>
          <p:nvPr/>
        </p:nvCxnSpPr>
        <p:spPr bwMode="auto">
          <a:xfrm flipV="1">
            <a:off x="3856740" y="3244151"/>
            <a:ext cx="887786" cy="213275"/>
          </a:xfrm>
          <a:prstGeom prst="straightConnector1">
            <a:avLst/>
          </a:prstGeom>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cxnSp>
      <p:cxnSp>
        <p:nvCxnSpPr>
          <p:cNvPr id="22" name="Straight Arrow Connector 21"/>
          <p:cNvCxnSpPr/>
          <p:nvPr/>
        </p:nvCxnSpPr>
        <p:spPr bwMode="auto">
          <a:xfrm flipV="1">
            <a:off x="3247320" y="4347268"/>
            <a:ext cx="1497205" cy="174407"/>
          </a:xfrm>
          <a:prstGeom prst="straightConnector1">
            <a:avLst/>
          </a:prstGeom>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3224866877"/>
      </p:ext>
    </p:extLst>
  </p:cSld>
  <p:clrMapOvr>
    <a:masterClrMapping/>
  </p:clrMapOvr>
  <p:transition spd="med" advTm="3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p:cNvSpPr/>
          <p:nvPr/>
        </p:nvSpPr>
        <p:spPr>
          <a:xfrm>
            <a:off x="553156" y="955995"/>
            <a:ext cx="9274085" cy="1144929"/>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0" rIns="45720" bIns="182880" rtlCol="0" anchor="ctr" anchorCtr="0">
            <a:spAutoFit/>
          </a:bodyPr>
          <a:lstStyle/>
          <a:p>
            <a:pPr marL="148141" marR="0" lvl="0" indent="0" algn="l" defTabSz="914400" rtl="0" eaLnBrk="1" fontAlgn="auto" latinLnBrk="0" hangingPunct="1">
              <a:lnSpc>
                <a:spcPct val="90000"/>
              </a:lnSpc>
              <a:spcBef>
                <a:spcPts val="1200"/>
              </a:spcBef>
              <a:spcAft>
                <a:spcPts val="0"/>
              </a:spcAft>
              <a:buClr>
                <a:srgbClr val="58595B">
                  <a:lumMod val="60000"/>
                  <a:lumOff val="40000"/>
                </a:srgbClr>
              </a:buClr>
              <a:buSzTx/>
              <a:buFontTx/>
              <a:buNone/>
              <a:tabLst/>
              <a:defRPr/>
            </a:pPr>
            <a:r>
              <a:rPr kumimoji="0" lang="en-US" sz="2800" b="0" i="1" u="none" strike="noStrike" kern="1200" cap="none" spc="0" normalizeH="0" baseline="0" noProof="0" dirty="0" smtClean="0">
                <a:ln>
                  <a:noFill/>
                </a:ln>
                <a:solidFill>
                  <a:srgbClr val="F80000"/>
                </a:solidFill>
                <a:effectLst/>
                <a:uLnTx/>
                <a:uFillTx/>
                <a:latin typeface="Calibri"/>
                <a:ea typeface="+mn-ea"/>
                <a:cs typeface="+mn-cs"/>
              </a:rPr>
              <a:t>Automatically</a:t>
            </a:r>
            <a:r>
              <a:rPr kumimoji="0" lang="en-US" sz="2800" b="0" i="0" u="none" strike="noStrike" kern="1200" cap="none" spc="0" normalizeH="0" baseline="0" noProof="0" dirty="0" smtClean="0">
                <a:ln>
                  <a:noFill/>
                </a:ln>
                <a:solidFill>
                  <a:srgbClr val="58595B"/>
                </a:solidFill>
                <a:effectLst/>
                <a:uLnTx/>
                <a:uFillTx/>
                <a:latin typeface="Calibri"/>
                <a:ea typeface="+mn-ea"/>
                <a:cs typeface="+mn-cs"/>
              </a:rPr>
              <a:t> sift through </a:t>
            </a:r>
            <a:r>
              <a:rPr kumimoji="0" lang="en-US" sz="2800" b="0" i="0" u="none" strike="noStrike" kern="1200" cap="none" spc="0" normalizeH="0" baseline="0" noProof="0" dirty="0" smtClean="0">
                <a:ln>
                  <a:noFill/>
                </a:ln>
                <a:solidFill>
                  <a:srgbClr val="F80000"/>
                </a:solidFill>
                <a:effectLst/>
                <a:uLnTx/>
                <a:uFillTx/>
                <a:latin typeface="Calibri"/>
                <a:ea typeface="+mn-ea"/>
                <a:cs typeface="+mn-cs"/>
              </a:rPr>
              <a:t>large amounts </a:t>
            </a:r>
            <a:r>
              <a:rPr kumimoji="0" lang="en-US" sz="2800" b="0" i="0" u="none" strike="noStrike" kern="1200" cap="none" spc="0" normalizeH="0" baseline="0" noProof="0" dirty="0" smtClean="0">
                <a:ln>
                  <a:noFill/>
                </a:ln>
                <a:solidFill>
                  <a:srgbClr val="58595B"/>
                </a:solidFill>
                <a:effectLst/>
                <a:uLnTx/>
                <a:uFillTx/>
                <a:latin typeface="Calibri"/>
                <a:ea typeface="+mn-ea"/>
                <a:cs typeface="+mn-cs"/>
              </a:rPr>
              <a:t>of data to </a:t>
            </a:r>
            <a:r>
              <a:rPr kumimoji="0" lang="en-US" sz="2800" b="0" i="0" u="none" strike="noStrike" kern="1200" cap="none" spc="0" normalizeH="0" baseline="0" noProof="0" dirty="0" smtClean="0">
                <a:ln>
                  <a:noFill/>
                </a:ln>
                <a:solidFill>
                  <a:srgbClr val="F80000"/>
                </a:solidFill>
                <a:effectLst/>
                <a:uLnTx/>
                <a:uFillTx/>
                <a:latin typeface="Calibri"/>
                <a:ea typeface="+mn-ea"/>
                <a:cs typeface="+mn-cs"/>
              </a:rPr>
              <a:t>find hidden patterns,</a:t>
            </a:r>
            <a:r>
              <a:rPr kumimoji="0" lang="en-US" sz="2800" b="0" i="0" u="none" strike="noStrike" kern="1200" cap="none" spc="0" normalizeH="0" baseline="0" noProof="0" dirty="0" smtClean="0">
                <a:ln>
                  <a:noFill/>
                </a:ln>
                <a:solidFill>
                  <a:srgbClr val="58595B"/>
                </a:solidFill>
                <a:effectLst/>
                <a:uLnTx/>
                <a:uFillTx/>
                <a:latin typeface="Calibri"/>
                <a:ea typeface="+mn-ea"/>
                <a:cs typeface="+mn-cs"/>
              </a:rPr>
              <a:t> </a:t>
            </a:r>
            <a:r>
              <a:rPr kumimoji="0" lang="en-US" sz="2800" b="0" i="0" u="none" strike="noStrike" kern="1200" cap="none" spc="0" normalizeH="0" baseline="0" noProof="0" dirty="0" smtClean="0">
                <a:ln>
                  <a:noFill/>
                </a:ln>
                <a:solidFill>
                  <a:srgbClr val="F80000"/>
                </a:solidFill>
                <a:effectLst/>
                <a:uLnTx/>
                <a:uFillTx/>
                <a:latin typeface="Calibri"/>
                <a:ea typeface="+mn-ea"/>
                <a:cs typeface="+mn-cs"/>
              </a:rPr>
              <a:t>discover new insights </a:t>
            </a:r>
            <a:r>
              <a:rPr kumimoji="0" lang="en-US" sz="2800" b="0" i="0" u="none" strike="noStrike" kern="1200" cap="none" spc="0" normalizeH="0" baseline="0" noProof="0" dirty="0" smtClean="0">
                <a:ln>
                  <a:noFill/>
                </a:ln>
                <a:solidFill>
                  <a:srgbClr val="58595B"/>
                </a:solidFill>
                <a:effectLst/>
                <a:uLnTx/>
                <a:uFillTx/>
                <a:latin typeface="Calibri"/>
                <a:ea typeface="+mn-ea"/>
                <a:cs typeface="+mn-cs"/>
              </a:rPr>
              <a:t>and</a:t>
            </a:r>
            <a:r>
              <a:rPr kumimoji="0" lang="en-US" sz="2800" b="0" i="0" u="none" strike="noStrike" kern="1200" cap="none" spc="0" normalizeH="0" baseline="0" noProof="0" dirty="0" smtClean="0">
                <a:ln>
                  <a:noFill/>
                </a:ln>
                <a:solidFill>
                  <a:srgbClr val="F80000"/>
                </a:solidFill>
                <a:effectLst/>
                <a:uLnTx/>
                <a:uFillTx/>
                <a:latin typeface="Calibri"/>
                <a:ea typeface="+mn-ea"/>
                <a:cs typeface="+mn-cs"/>
              </a:rPr>
              <a:t> make predictions</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2" name="Rectangle 201"/>
          <p:cNvSpPr/>
          <p:nvPr/>
        </p:nvSpPr>
        <p:spPr>
          <a:xfrm>
            <a:off x="9916117" y="2298701"/>
            <a:ext cx="1752144" cy="80009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3" name="Rectangle 202"/>
          <p:cNvSpPr/>
          <p:nvPr/>
        </p:nvSpPr>
        <p:spPr>
          <a:xfrm>
            <a:off x="9916117" y="3149601"/>
            <a:ext cx="1752144" cy="80009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4" name="Rectangle 203"/>
          <p:cNvSpPr/>
          <p:nvPr/>
        </p:nvSpPr>
        <p:spPr>
          <a:xfrm>
            <a:off x="9916117" y="4000499"/>
            <a:ext cx="1752144" cy="7747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5" name="Rectangle 204"/>
          <p:cNvSpPr/>
          <p:nvPr/>
        </p:nvSpPr>
        <p:spPr>
          <a:xfrm>
            <a:off x="9916117" y="4826000"/>
            <a:ext cx="1752144" cy="7620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6" name="Rectangle 205"/>
          <p:cNvSpPr/>
          <p:nvPr/>
        </p:nvSpPr>
        <p:spPr>
          <a:xfrm>
            <a:off x="9916117" y="5613400"/>
            <a:ext cx="1752144" cy="7874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1" name="Rectangle 200"/>
          <p:cNvSpPr/>
          <p:nvPr/>
        </p:nvSpPr>
        <p:spPr>
          <a:xfrm>
            <a:off x="9916117" y="1498599"/>
            <a:ext cx="1752144" cy="7493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73730" name="Rectangle 2"/>
          <p:cNvSpPr>
            <a:spLocks noGrp="1" noChangeArrowheads="1"/>
          </p:cNvSpPr>
          <p:nvPr>
            <p:ph type="title"/>
          </p:nvPr>
        </p:nvSpPr>
        <p:spPr>
          <a:xfrm>
            <a:off x="531811" y="406400"/>
            <a:ext cx="11657013" cy="496711"/>
          </a:xfrm>
        </p:spPr>
        <p:txBody>
          <a:bodyPr anchor="t" anchorCtr="0"/>
          <a:lstStyle/>
          <a:p>
            <a:r>
              <a:rPr lang="en-US" dirty="0" smtClean="0"/>
              <a:t>ML 101:  Machine Learning, Data Mining, Predictive Analytics</a:t>
            </a:r>
            <a:endParaRPr lang="en-US" dirty="0"/>
          </a:p>
        </p:txBody>
      </p:sp>
      <p:sp>
        <p:nvSpPr>
          <p:cNvPr id="696" name="Content Placeholder 695"/>
          <p:cNvSpPr>
            <a:spLocks noGrp="1"/>
          </p:cNvSpPr>
          <p:nvPr>
            <p:ph idx="1"/>
          </p:nvPr>
        </p:nvSpPr>
        <p:spPr>
          <a:xfrm>
            <a:off x="531151" y="2280356"/>
            <a:ext cx="11126522" cy="3855157"/>
          </a:xfrm>
        </p:spPr>
        <p:txBody>
          <a:bodyPr/>
          <a:lstStyle/>
          <a:p>
            <a:pPr marL="395288" indent="-207963">
              <a:buClr>
                <a:schemeClr val="accent1"/>
              </a:buClr>
            </a:pPr>
            <a:r>
              <a:rPr lang="en-US" dirty="0" smtClean="0"/>
              <a:t>Identify most important factor </a:t>
            </a:r>
            <a:r>
              <a:rPr lang="en-US" sz="2400" i="1" dirty="0" smtClean="0">
                <a:solidFill>
                  <a:schemeClr val="bg2">
                    <a:lumMod val="75000"/>
                  </a:schemeClr>
                </a:solidFill>
              </a:rPr>
              <a:t>(Attribute Importance)</a:t>
            </a:r>
            <a:endParaRPr lang="en-US" i="1" dirty="0" smtClean="0">
              <a:solidFill>
                <a:schemeClr val="bg2">
                  <a:lumMod val="75000"/>
                </a:schemeClr>
              </a:solidFill>
            </a:endParaRPr>
          </a:p>
          <a:p>
            <a:pPr marL="395288" indent="-207963">
              <a:buClr>
                <a:schemeClr val="accent1"/>
              </a:buClr>
            </a:pPr>
            <a:r>
              <a:rPr lang="en-US" dirty="0" smtClean="0"/>
              <a:t>Predict customer behavior </a:t>
            </a:r>
            <a:r>
              <a:rPr lang="en-US" sz="2400" i="1" dirty="0" smtClean="0">
                <a:solidFill>
                  <a:schemeClr val="bg2">
                    <a:lumMod val="75000"/>
                  </a:schemeClr>
                </a:solidFill>
              </a:rPr>
              <a:t>(Classification) </a:t>
            </a:r>
          </a:p>
          <a:p>
            <a:pPr marL="395288" indent="-207963">
              <a:buClr>
                <a:schemeClr val="accent1"/>
              </a:buClr>
            </a:pPr>
            <a:r>
              <a:rPr lang="en-US" dirty="0" smtClean="0"/>
              <a:t>Predict or estimate a value </a:t>
            </a:r>
            <a:r>
              <a:rPr lang="en-US" sz="2400" i="1" dirty="0" smtClean="0">
                <a:solidFill>
                  <a:schemeClr val="bg2">
                    <a:lumMod val="75000"/>
                  </a:schemeClr>
                </a:solidFill>
              </a:rPr>
              <a:t>(Regression) </a:t>
            </a:r>
          </a:p>
          <a:p>
            <a:pPr marL="395288" indent="-207963">
              <a:buClr>
                <a:schemeClr val="accent1"/>
              </a:buClr>
            </a:pPr>
            <a:r>
              <a:rPr lang="en-US" dirty="0" smtClean="0"/>
              <a:t>Find profiles of targeted people or items</a:t>
            </a:r>
            <a:r>
              <a:rPr lang="en-US" i="1" dirty="0" smtClean="0"/>
              <a:t> </a:t>
            </a:r>
            <a:r>
              <a:rPr lang="en-US" sz="2400" i="1" dirty="0" smtClean="0">
                <a:solidFill>
                  <a:schemeClr val="bg2">
                    <a:lumMod val="75000"/>
                  </a:schemeClr>
                </a:solidFill>
              </a:rPr>
              <a:t>(Decision Trees)</a:t>
            </a:r>
          </a:p>
          <a:p>
            <a:pPr marL="395288" indent="-207963">
              <a:buClr>
                <a:schemeClr val="accent1"/>
              </a:buClr>
            </a:pPr>
            <a:r>
              <a:rPr lang="en-US" dirty="0" smtClean="0"/>
              <a:t>Segment a population </a:t>
            </a:r>
            <a:r>
              <a:rPr lang="en-US" sz="2400" i="1" dirty="0" smtClean="0">
                <a:solidFill>
                  <a:schemeClr val="bg2">
                    <a:lumMod val="75000"/>
                  </a:schemeClr>
                </a:solidFill>
              </a:rPr>
              <a:t>(Clustering)</a:t>
            </a:r>
          </a:p>
          <a:p>
            <a:pPr marL="395288" indent="-207963">
              <a:buClr>
                <a:schemeClr val="accent1"/>
              </a:buClr>
            </a:pPr>
            <a:r>
              <a:rPr lang="en-US" dirty="0" smtClean="0"/>
              <a:t>Find fraudulent or “rare events”</a:t>
            </a:r>
            <a:r>
              <a:rPr lang="en-US" i="1" dirty="0" smtClean="0"/>
              <a:t> </a:t>
            </a:r>
            <a:r>
              <a:rPr lang="en-US" sz="2400" i="1" dirty="0" smtClean="0">
                <a:solidFill>
                  <a:schemeClr val="bg2">
                    <a:lumMod val="75000"/>
                  </a:schemeClr>
                </a:solidFill>
              </a:rPr>
              <a:t>(Anomaly Detection)</a:t>
            </a:r>
          </a:p>
          <a:p>
            <a:pPr marL="395288" indent="-207963">
              <a:buClr>
                <a:schemeClr val="accent1"/>
              </a:buClr>
            </a:pPr>
            <a:r>
              <a:rPr lang="en-US" dirty="0" smtClean="0"/>
              <a:t>Determine co-occurring items in a “baskets” </a:t>
            </a:r>
            <a:r>
              <a:rPr lang="en-US" sz="2400" i="1" dirty="0" smtClean="0">
                <a:solidFill>
                  <a:schemeClr val="bg2">
                    <a:lumMod val="75000"/>
                  </a:schemeClr>
                </a:solidFill>
              </a:rPr>
              <a:t>(Associations)</a:t>
            </a:r>
            <a:endParaRPr lang="en-US" sz="2000" i="1" dirty="0" smtClean="0">
              <a:solidFill>
                <a:schemeClr val="bg2">
                  <a:lumMod val="75000"/>
                </a:schemeClr>
              </a:solidFill>
            </a:endParaRPr>
          </a:p>
          <a:p>
            <a:endParaRPr lang="en-US" sz="2400" dirty="0"/>
          </a:p>
        </p:txBody>
      </p:sp>
      <p:grpSp>
        <p:nvGrpSpPr>
          <p:cNvPr id="2" name="Group 40"/>
          <p:cNvGrpSpPr>
            <a:grpSpLocks/>
          </p:cNvGrpSpPr>
          <p:nvPr/>
        </p:nvGrpSpPr>
        <p:grpSpPr bwMode="auto">
          <a:xfrm>
            <a:off x="10189097" y="1555201"/>
            <a:ext cx="1462726" cy="650815"/>
            <a:chOff x="3168" y="816"/>
            <a:chExt cx="2356" cy="908"/>
          </a:xfrm>
        </p:grpSpPr>
        <p:sp>
          <p:nvSpPr>
            <p:cNvPr id="464" name="Line 41"/>
            <p:cNvSpPr>
              <a:spLocks noChangeShapeType="1"/>
            </p:cNvSpPr>
            <p:nvPr/>
          </p:nvSpPr>
          <p:spPr bwMode="auto">
            <a:xfrm flipV="1">
              <a:off x="4006" y="1373"/>
              <a:ext cx="295"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65" name="Oval 42"/>
            <p:cNvSpPr>
              <a:spLocks noChangeArrowheads="1"/>
            </p:cNvSpPr>
            <p:nvPr/>
          </p:nvSpPr>
          <p:spPr bwMode="auto">
            <a:xfrm>
              <a:off x="4482" y="1406"/>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66" name="Oval 43"/>
            <p:cNvSpPr>
              <a:spLocks noChangeArrowheads="1"/>
            </p:cNvSpPr>
            <p:nvPr/>
          </p:nvSpPr>
          <p:spPr bwMode="auto">
            <a:xfrm>
              <a:off x="4482" y="1209"/>
              <a:ext cx="99" cy="99"/>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67" name="Oval 44"/>
            <p:cNvSpPr>
              <a:spLocks noChangeArrowheads="1"/>
            </p:cNvSpPr>
            <p:nvPr/>
          </p:nvSpPr>
          <p:spPr bwMode="auto">
            <a:xfrm>
              <a:off x="4482" y="1308"/>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68" name="AutoShape 45"/>
            <p:cNvSpPr>
              <a:spLocks noChangeArrowheads="1"/>
            </p:cNvSpPr>
            <p:nvPr/>
          </p:nvSpPr>
          <p:spPr bwMode="auto">
            <a:xfrm>
              <a:off x="4351" y="1406"/>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69" name="AutoShape 46"/>
            <p:cNvSpPr>
              <a:spLocks noChangeArrowheads="1"/>
            </p:cNvSpPr>
            <p:nvPr/>
          </p:nvSpPr>
          <p:spPr bwMode="auto">
            <a:xfrm>
              <a:off x="4351" y="1308"/>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70" name="AutoShape 47"/>
            <p:cNvSpPr>
              <a:spLocks noChangeArrowheads="1"/>
            </p:cNvSpPr>
            <p:nvPr/>
          </p:nvSpPr>
          <p:spPr bwMode="auto">
            <a:xfrm>
              <a:off x="4351" y="1111"/>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71" name="AutoShape 48"/>
            <p:cNvSpPr>
              <a:spLocks noChangeArrowheads="1"/>
            </p:cNvSpPr>
            <p:nvPr/>
          </p:nvSpPr>
          <p:spPr bwMode="auto">
            <a:xfrm>
              <a:off x="4351" y="1209"/>
              <a:ext cx="98" cy="99"/>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72" name="AutoShape 49"/>
            <p:cNvSpPr>
              <a:spLocks noChangeArrowheads="1"/>
            </p:cNvSpPr>
            <p:nvPr/>
          </p:nvSpPr>
          <p:spPr bwMode="auto">
            <a:xfrm>
              <a:off x="4351" y="1013"/>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73" name="Rectangle 50"/>
            <p:cNvSpPr>
              <a:spLocks noChangeArrowheads="1"/>
            </p:cNvSpPr>
            <p:nvPr/>
          </p:nvSpPr>
          <p:spPr bwMode="auto">
            <a:xfrm>
              <a:off x="3595" y="1308"/>
              <a:ext cx="99" cy="98"/>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74" name="AutoShape 51"/>
            <p:cNvSpPr>
              <a:spLocks noChangeArrowheads="1"/>
            </p:cNvSpPr>
            <p:nvPr/>
          </p:nvSpPr>
          <p:spPr bwMode="auto">
            <a:xfrm>
              <a:off x="3661" y="1177"/>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75" name="AutoShape 52"/>
            <p:cNvSpPr>
              <a:spLocks noChangeArrowheads="1"/>
            </p:cNvSpPr>
            <p:nvPr/>
          </p:nvSpPr>
          <p:spPr bwMode="auto">
            <a:xfrm>
              <a:off x="3595" y="1078"/>
              <a:ext cx="99" cy="99"/>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76" name="Oval 53"/>
            <p:cNvSpPr>
              <a:spLocks noChangeArrowheads="1"/>
            </p:cNvSpPr>
            <p:nvPr/>
          </p:nvSpPr>
          <p:spPr bwMode="auto">
            <a:xfrm>
              <a:off x="3924" y="1308"/>
              <a:ext cx="98"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77" name="AutoShape 54"/>
            <p:cNvSpPr>
              <a:spLocks noChangeArrowheads="1"/>
            </p:cNvSpPr>
            <p:nvPr/>
          </p:nvSpPr>
          <p:spPr bwMode="auto">
            <a:xfrm>
              <a:off x="3431" y="1177"/>
              <a:ext cx="98" cy="98"/>
            </a:xfrm>
            <a:prstGeom prst="parallelogram">
              <a:avLst>
                <a:gd name="adj" fmla="val 25000"/>
              </a:avLst>
            </a:prstGeom>
            <a:solidFill>
              <a:srgbClr val="FF7373"/>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78" name="AutoShape 55"/>
            <p:cNvSpPr>
              <a:spLocks noChangeArrowheads="1"/>
            </p:cNvSpPr>
            <p:nvPr/>
          </p:nvSpPr>
          <p:spPr bwMode="auto">
            <a:xfrm>
              <a:off x="3398" y="1013"/>
              <a:ext cx="98" cy="98"/>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79" name="Rectangle 56"/>
            <p:cNvSpPr>
              <a:spLocks noChangeArrowheads="1"/>
            </p:cNvSpPr>
            <p:nvPr/>
          </p:nvSpPr>
          <p:spPr bwMode="auto">
            <a:xfrm>
              <a:off x="3431" y="1373"/>
              <a:ext cx="98" cy="99"/>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80" name="Oval 57"/>
            <p:cNvSpPr>
              <a:spLocks noChangeArrowheads="1"/>
            </p:cNvSpPr>
            <p:nvPr/>
          </p:nvSpPr>
          <p:spPr bwMode="auto">
            <a:xfrm>
              <a:off x="3759" y="1275"/>
              <a:ext cx="99"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81" name="Oval 58"/>
            <p:cNvSpPr>
              <a:spLocks noChangeArrowheads="1"/>
            </p:cNvSpPr>
            <p:nvPr/>
          </p:nvSpPr>
          <p:spPr bwMode="auto">
            <a:xfrm>
              <a:off x="3661" y="1439"/>
              <a:ext cx="98"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82" name="Oval 59"/>
            <p:cNvSpPr>
              <a:spLocks noChangeArrowheads="1"/>
            </p:cNvSpPr>
            <p:nvPr/>
          </p:nvSpPr>
          <p:spPr bwMode="auto">
            <a:xfrm>
              <a:off x="3759" y="1078"/>
              <a:ext cx="99" cy="99"/>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83" name="AutoShape 60"/>
            <p:cNvSpPr>
              <a:spLocks noChangeArrowheads="1"/>
            </p:cNvSpPr>
            <p:nvPr/>
          </p:nvSpPr>
          <p:spPr bwMode="auto">
            <a:xfrm>
              <a:off x="3365" y="1275"/>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84" name="AutoShape 61"/>
            <p:cNvSpPr>
              <a:spLocks noChangeArrowheads="1"/>
            </p:cNvSpPr>
            <p:nvPr/>
          </p:nvSpPr>
          <p:spPr bwMode="auto">
            <a:xfrm>
              <a:off x="3792" y="1406"/>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85" name="AutoShape 62"/>
            <p:cNvSpPr>
              <a:spLocks noChangeArrowheads="1"/>
            </p:cNvSpPr>
            <p:nvPr/>
          </p:nvSpPr>
          <p:spPr bwMode="auto">
            <a:xfrm>
              <a:off x="3891" y="1045"/>
              <a:ext cx="98" cy="99"/>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86" name="AutoShape 63"/>
            <p:cNvSpPr>
              <a:spLocks noChangeArrowheads="1"/>
            </p:cNvSpPr>
            <p:nvPr/>
          </p:nvSpPr>
          <p:spPr bwMode="auto">
            <a:xfrm>
              <a:off x="3661" y="947"/>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87" name="Oval 64"/>
            <p:cNvSpPr>
              <a:spLocks noChangeArrowheads="1"/>
            </p:cNvSpPr>
            <p:nvPr/>
          </p:nvSpPr>
          <p:spPr bwMode="auto">
            <a:xfrm>
              <a:off x="3529" y="980"/>
              <a:ext cx="99" cy="98"/>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88" name="Oval 65"/>
            <p:cNvSpPr>
              <a:spLocks noChangeArrowheads="1"/>
            </p:cNvSpPr>
            <p:nvPr/>
          </p:nvSpPr>
          <p:spPr bwMode="auto">
            <a:xfrm>
              <a:off x="3891" y="1209"/>
              <a:ext cx="98" cy="99"/>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89" name="Oval 66"/>
            <p:cNvSpPr>
              <a:spLocks noChangeArrowheads="1"/>
            </p:cNvSpPr>
            <p:nvPr/>
          </p:nvSpPr>
          <p:spPr bwMode="auto">
            <a:xfrm>
              <a:off x="3562" y="1193"/>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90" name="Oval 67"/>
            <p:cNvSpPr>
              <a:spLocks noChangeArrowheads="1"/>
            </p:cNvSpPr>
            <p:nvPr/>
          </p:nvSpPr>
          <p:spPr bwMode="auto">
            <a:xfrm>
              <a:off x="3299" y="1111"/>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91" name="AutoShape 68"/>
            <p:cNvSpPr>
              <a:spLocks noChangeArrowheads="1"/>
            </p:cNvSpPr>
            <p:nvPr/>
          </p:nvSpPr>
          <p:spPr bwMode="auto">
            <a:xfrm>
              <a:off x="3562" y="1406"/>
              <a:ext cx="99"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92" name="Rectangle 69"/>
            <p:cNvSpPr>
              <a:spLocks noChangeArrowheads="1"/>
            </p:cNvSpPr>
            <p:nvPr/>
          </p:nvSpPr>
          <p:spPr bwMode="auto">
            <a:xfrm>
              <a:off x="4613" y="1406"/>
              <a:ext cx="99" cy="98"/>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93" name="Rectangle 70"/>
            <p:cNvSpPr>
              <a:spLocks noChangeArrowheads="1"/>
            </p:cNvSpPr>
            <p:nvPr/>
          </p:nvSpPr>
          <p:spPr bwMode="auto">
            <a:xfrm>
              <a:off x="4613" y="1308"/>
              <a:ext cx="99" cy="98"/>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94" name="AutoShape 71"/>
            <p:cNvSpPr>
              <a:spLocks noChangeArrowheads="1"/>
            </p:cNvSpPr>
            <p:nvPr/>
          </p:nvSpPr>
          <p:spPr bwMode="auto">
            <a:xfrm>
              <a:off x="4745" y="1406"/>
              <a:ext cx="98" cy="98"/>
            </a:xfrm>
            <a:prstGeom prst="parallelogram">
              <a:avLst>
                <a:gd name="adj" fmla="val 25000"/>
              </a:avLst>
            </a:prstGeom>
            <a:solidFill>
              <a:srgbClr val="FF7373"/>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95" name="AutoShape 72"/>
            <p:cNvSpPr>
              <a:spLocks noChangeArrowheads="1"/>
            </p:cNvSpPr>
            <p:nvPr/>
          </p:nvSpPr>
          <p:spPr bwMode="auto">
            <a:xfrm>
              <a:off x="4876" y="1406"/>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96" name="Oval 73"/>
            <p:cNvSpPr>
              <a:spLocks noChangeArrowheads="1"/>
            </p:cNvSpPr>
            <p:nvPr/>
          </p:nvSpPr>
          <p:spPr bwMode="auto">
            <a:xfrm>
              <a:off x="5008" y="1406"/>
              <a:ext cx="98" cy="98"/>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97" name="Oval 74"/>
            <p:cNvSpPr>
              <a:spLocks noChangeArrowheads="1"/>
            </p:cNvSpPr>
            <p:nvPr/>
          </p:nvSpPr>
          <p:spPr bwMode="auto">
            <a:xfrm>
              <a:off x="5139" y="1406"/>
              <a:ext cx="99"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98" name="AutoShape 75"/>
            <p:cNvSpPr>
              <a:spLocks noChangeArrowheads="1"/>
            </p:cNvSpPr>
            <p:nvPr/>
          </p:nvSpPr>
          <p:spPr bwMode="auto">
            <a:xfrm>
              <a:off x="4351" y="914"/>
              <a:ext cx="98" cy="99"/>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499" name="AutoShape 76"/>
            <p:cNvSpPr>
              <a:spLocks noChangeArrowheads="1"/>
            </p:cNvSpPr>
            <p:nvPr/>
          </p:nvSpPr>
          <p:spPr bwMode="auto">
            <a:xfrm>
              <a:off x="4351" y="816"/>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00" name="Oval 77"/>
            <p:cNvSpPr>
              <a:spLocks noChangeArrowheads="1"/>
            </p:cNvSpPr>
            <p:nvPr/>
          </p:nvSpPr>
          <p:spPr bwMode="auto">
            <a:xfrm>
              <a:off x="4482" y="1111"/>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01" name="Oval 78"/>
            <p:cNvSpPr>
              <a:spLocks noChangeArrowheads="1"/>
            </p:cNvSpPr>
            <p:nvPr/>
          </p:nvSpPr>
          <p:spPr bwMode="auto">
            <a:xfrm>
              <a:off x="3234" y="1406"/>
              <a:ext cx="98"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02" name="Oval 79"/>
            <p:cNvSpPr>
              <a:spLocks noChangeArrowheads="1"/>
            </p:cNvSpPr>
            <p:nvPr/>
          </p:nvSpPr>
          <p:spPr bwMode="auto">
            <a:xfrm>
              <a:off x="3267" y="947"/>
              <a:ext cx="98" cy="98"/>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03" name="Oval 80"/>
            <p:cNvSpPr>
              <a:spLocks noChangeArrowheads="1"/>
            </p:cNvSpPr>
            <p:nvPr/>
          </p:nvSpPr>
          <p:spPr bwMode="auto">
            <a:xfrm>
              <a:off x="3168" y="1209"/>
              <a:ext cx="99" cy="99"/>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04" name="Rectangle 81"/>
            <p:cNvSpPr>
              <a:spLocks noChangeArrowheads="1"/>
            </p:cNvSpPr>
            <p:nvPr/>
          </p:nvSpPr>
          <p:spPr bwMode="auto">
            <a:xfrm>
              <a:off x="3792" y="947"/>
              <a:ext cx="99" cy="98"/>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05" name="Text Box 82"/>
            <p:cNvSpPr txBox="1">
              <a:spLocks noChangeArrowheads="1"/>
            </p:cNvSpPr>
            <p:nvPr/>
          </p:nvSpPr>
          <p:spPr bwMode="auto">
            <a:xfrm>
              <a:off x="4310" y="1488"/>
              <a:ext cx="1214" cy="236"/>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Calibri"/>
                  <a:ea typeface="ＭＳ Ｐゴシック" pitchFamily="34" charset="-128"/>
                  <a:cs typeface="Times New Roman" charset="0"/>
                </a:rPr>
                <a:t>A1 A2 A3 A4 A5 A6 A7</a:t>
              </a:r>
            </a:p>
          </p:txBody>
        </p:sp>
      </p:grpSp>
      <p:grpSp>
        <p:nvGrpSpPr>
          <p:cNvPr id="3" name="Group 83"/>
          <p:cNvGrpSpPr>
            <a:grpSpLocks/>
          </p:cNvGrpSpPr>
          <p:nvPr/>
        </p:nvGrpSpPr>
        <p:grpSpPr bwMode="auto">
          <a:xfrm>
            <a:off x="10285412" y="3225801"/>
            <a:ext cx="1066800" cy="584201"/>
            <a:chOff x="4045" y="2880"/>
            <a:chExt cx="864" cy="816"/>
          </a:xfrm>
        </p:grpSpPr>
        <p:sp>
          <p:nvSpPr>
            <p:cNvPr id="507" name="AutoShape 84"/>
            <p:cNvSpPr>
              <a:spLocks noChangeArrowheads="1"/>
            </p:cNvSpPr>
            <p:nvPr/>
          </p:nvSpPr>
          <p:spPr bwMode="auto">
            <a:xfrm>
              <a:off x="4513" y="3362"/>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08" name="AutoShape 85"/>
            <p:cNvSpPr>
              <a:spLocks noChangeArrowheads="1"/>
            </p:cNvSpPr>
            <p:nvPr/>
          </p:nvSpPr>
          <p:spPr bwMode="auto">
            <a:xfrm>
              <a:off x="4765" y="3214"/>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09" name="AutoShape 86"/>
            <p:cNvSpPr>
              <a:spLocks noChangeArrowheads="1"/>
            </p:cNvSpPr>
            <p:nvPr/>
          </p:nvSpPr>
          <p:spPr bwMode="auto">
            <a:xfrm>
              <a:off x="4513" y="3103"/>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10" name="Oval 87"/>
            <p:cNvSpPr>
              <a:spLocks noChangeArrowheads="1"/>
            </p:cNvSpPr>
            <p:nvPr/>
          </p:nvSpPr>
          <p:spPr bwMode="auto">
            <a:xfrm>
              <a:off x="4405" y="3381"/>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11" name="Oval 88"/>
            <p:cNvSpPr>
              <a:spLocks noChangeArrowheads="1"/>
            </p:cNvSpPr>
            <p:nvPr/>
          </p:nvSpPr>
          <p:spPr bwMode="auto">
            <a:xfrm>
              <a:off x="4117" y="3288"/>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12" name="Oval 89"/>
            <p:cNvSpPr>
              <a:spLocks noChangeArrowheads="1"/>
            </p:cNvSpPr>
            <p:nvPr/>
          </p:nvSpPr>
          <p:spPr bwMode="auto">
            <a:xfrm>
              <a:off x="4441" y="3548"/>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13" name="Oval 90"/>
            <p:cNvSpPr>
              <a:spLocks noChangeArrowheads="1"/>
            </p:cNvSpPr>
            <p:nvPr/>
          </p:nvSpPr>
          <p:spPr bwMode="auto">
            <a:xfrm>
              <a:off x="4333" y="3103"/>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14" name="Oval 91"/>
            <p:cNvSpPr>
              <a:spLocks noChangeArrowheads="1"/>
            </p:cNvSpPr>
            <p:nvPr/>
          </p:nvSpPr>
          <p:spPr bwMode="auto">
            <a:xfrm>
              <a:off x="4621" y="3436"/>
              <a:ext cx="108" cy="112"/>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15" name="AutoShape 92"/>
            <p:cNvSpPr>
              <a:spLocks noChangeArrowheads="1"/>
            </p:cNvSpPr>
            <p:nvPr/>
          </p:nvSpPr>
          <p:spPr bwMode="auto">
            <a:xfrm>
              <a:off x="4765" y="338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16" name="AutoShape 93"/>
            <p:cNvSpPr>
              <a:spLocks noChangeArrowheads="1"/>
            </p:cNvSpPr>
            <p:nvPr/>
          </p:nvSpPr>
          <p:spPr bwMode="auto">
            <a:xfrm>
              <a:off x="4657" y="351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17" name="AutoShape 94"/>
            <p:cNvSpPr>
              <a:spLocks noChangeArrowheads="1"/>
            </p:cNvSpPr>
            <p:nvPr/>
          </p:nvSpPr>
          <p:spPr bwMode="auto">
            <a:xfrm>
              <a:off x="4549" y="3585"/>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18" name="AutoShape 95"/>
            <p:cNvSpPr>
              <a:spLocks noChangeArrowheads="1"/>
            </p:cNvSpPr>
            <p:nvPr/>
          </p:nvSpPr>
          <p:spPr bwMode="auto">
            <a:xfrm>
              <a:off x="4333" y="2880"/>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19" name="AutoShape 96"/>
            <p:cNvSpPr>
              <a:spLocks noChangeArrowheads="1"/>
            </p:cNvSpPr>
            <p:nvPr/>
          </p:nvSpPr>
          <p:spPr bwMode="auto">
            <a:xfrm>
              <a:off x="4045" y="3028"/>
              <a:ext cx="108" cy="112"/>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20" name="AutoShape 97"/>
            <p:cNvSpPr>
              <a:spLocks noChangeArrowheads="1"/>
            </p:cNvSpPr>
            <p:nvPr/>
          </p:nvSpPr>
          <p:spPr bwMode="auto">
            <a:xfrm>
              <a:off x="4621" y="325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21" name="AutoShape 98"/>
            <p:cNvSpPr>
              <a:spLocks noChangeArrowheads="1"/>
            </p:cNvSpPr>
            <p:nvPr/>
          </p:nvSpPr>
          <p:spPr bwMode="auto">
            <a:xfrm>
              <a:off x="4297" y="3214"/>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22" name="AutoShape 99"/>
            <p:cNvSpPr>
              <a:spLocks noChangeArrowheads="1"/>
            </p:cNvSpPr>
            <p:nvPr/>
          </p:nvSpPr>
          <p:spPr bwMode="auto">
            <a:xfrm>
              <a:off x="4225" y="3436"/>
              <a:ext cx="108" cy="112"/>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23" name="AutoShape 100"/>
            <p:cNvSpPr>
              <a:spLocks noChangeArrowheads="1"/>
            </p:cNvSpPr>
            <p:nvPr/>
          </p:nvSpPr>
          <p:spPr bwMode="auto">
            <a:xfrm>
              <a:off x="4621" y="2954"/>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24" name="AutoShape 101"/>
            <p:cNvSpPr>
              <a:spLocks noChangeArrowheads="1"/>
            </p:cNvSpPr>
            <p:nvPr/>
          </p:nvSpPr>
          <p:spPr bwMode="auto">
            <a:xfrm>
              <a:off x="4801" y="3585"/>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25" name="AutoShape 102"/>
            <p:cNvSpPr>
              <a:spLocks noChangeArrowheads="1"/>
            </p:cNvSpPr>
            <p:nvPr/>
          </p:nvSpPr>
          <p:spPr bwMode="auto">
            <a:xfrm>
              <a:off x="4045" y="338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26" name="AutoShape 103"/>
            <p:cNvSpPr>
              <a:spLocks noChangeArrowheads="1"/>
            </p:cNvSpPr>
            <p:nvPr/>
          </p:nvSpPr>
          <p:spPr bwMode="auto">
            <a:xfrm>
              <a:off x="4225" y="3585"/>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27" name="Freeform 104"/>
            <p:cNvSpPr>
              <a:spLocks/>
            </p:cNvSpPr>
            <p:nvPr/>
          </p:nvSpPr>
          <p:spPr bwMode="auto">
            <a:xfrm>
              <a:off x="4101" y="2991"/>
              <a:ext cx="792" cy="668"/>
            </a:xfrm>
            <a:custGeom>
              <a:avLst/>
              <a:gdLst>
                <a:gd name="T0" fmla="*/ 0 w 1056"/>
                <a:gd name="T1" fmla="*/ 0 h 864"/>
                <a:gd name="T2" fmla="*/ 384 w 1056"/>
                <a:gd name="T3" fmla="*/ 480 h 864"/>
                <a:gd name="T4" fmla="*/ 1056 w 1056"/>
                <a:gd name="T5" fmla="*/ 864 h 864"/>
                <a:gd name="T6" fmla="*/ 0 60000 65536"/>
                <a:gd name="T7" fmla="*/ 0 60000 65536"/>
                <a:gd name="T8" fmla="*/ 0 60000 65536"/>
                <a:gd name="T9" fmla="*/ 0 w 1056"/>
                <a:gd name="T10" fmla="*/ 0 h 864"/>
                <a:gd name="T11" fmla="*/ 1056 w 1056"/>
                <a:gd name="T12" fmla="*/ 864 h 864"/>
              </a:gdLst>
              <a:ahLst/>
              <a:cxnLst>
                <a:cxn ang="T6">
                  <a:pos x="T0" y="T1"/>
                </a:cxn>
                <a:cxn ang="T7">
                  <a:pos x="T2" y="T3"/>
                </a:cxn>
                <a:cxn ang="T8">
                  <a:pos x="T4" y="T5"/>
                </a:cxn>
              </a:cxnLst>
              <a:rect l="T9" t="T10" r="T11" b="T12"/>
              <a:pathLst>
                <a:path w="1056" h="864">
                  <a:moveTo>
                    <a:pt x="0" y="0"/>
                  </a:moveTo>
                  <a:cubicBezTo>
                    <a:pt x="104" y="168"/>
                    <a:pt x="208" y="336"/>
                    <a:pt x="384" y="480"/>
                  </a:cubicBezTo>
                  <a:cubicBezTo>
                    <a:pt x="560" y="624"/>
                    <a:pt x="808" y="744"/>
                    <a:pt x="1056" y="864"/>
                  </a:cubicBezTo>
                </a:path>
              </a:pathLst>
            </a:custGeom>
            <a:noFill/>
            <a:ln w="19050" cmpd="sng">
              <a:solidFill>
                <a:schemeClr val="tx2"/>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grpSp>
      <p:grpSp>
        <p:nvGrpSpPr>
          <p:cNvPr id="4" name="Group 105"/>
          <p:cNvGrpSpPr>
            <a:grpSpLocks/>
          </p:cNvGrpSpPr>
          <p:nvPr/>
        </p:nvGrpSpPr>
        <p:grpSpPr bwMode="auto">
          <a:xfrm>
            <a:off x="10157355" y="2349501"/>
            <a:ext cx="1472818" cy="609600"/>
            <a:chOff x="3024" y="768"/>
            <a:chExt cx="2592" cy="1056"/>
          </a:xfrm>
        </p:grpSpPr>
        <p:sp>
          <p:nvSpPr>
            <p:cNvPr id="529" name="AutoShape 106"/>
            <p:cNvSpPr>
              <a:spLocks noChangeArrowheads="1"/>
            </p:cNvSpPr>
            <p:nvPr/>
          </p:nvSpPr>
          <p:spPr bwMode="auto">
            <a:xfrm>
              <a:off x="3648" y="1392"/>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30" name="AutoShape 107"/>
            <p:cNvSpPr>
              <a:spLocks noChangeArrowheads="1"/>
            </p:cNvSpPr>
            <p:nvPr/>
          </p:nvSpPr>
          <p:spPr bwMode="auto">
            <a:xfrm>
              <a:off x="3984" y="120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31" name="AutoShape 108"/>
            <p:cNvSpPr>
              <a:spLocks noChangeArrowheads="1"/>
            </p:cNvSpPr>
            <p:nvPr/>
          </p:nvSpPr>
          <p:spPr bwMode="auto">
            <a:xfrm>
              <a:off x="3648"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32" name="Oval 109"/>
            <p:cNvSpPr>
              <a:spLocks noChangeArrowheads="1"/>
            </p:cNvSpPr>
            <p:nvPr/>
          </p:nvSpPr>
          <p:spPr bwMode="auto">
            <a:xfrm>
              <a:off x="3504" y="1416"/>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33" name="Oval 110"/>
            <p:cNvSpPr>
              <a:spLocks noChangeArrowheads="1"/>
            </p:cNvSpPr>
            <p:nvPr/>
          </p:nvSpPr>
          <p:spPr bwMode="auto">
            <a:xfrm>
              <a:off x="3120" y="1296"/>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34" name="Line 111"/>
            <p:cNvSpPr>
              <a:spLocks noChangeShapeType="1"/>
            </p:cNvSpPr>
            <p:nvPr/>
          </p:nvSpPr>
          <p:spPr bwMode="auto">
            <a:xfrm flipV="1">
              <a:off x="4152" y="1008"/>
              <a:ext cx="336" cy="144"/>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35" name="Line 112"/>
            <p:cNvSpPr>
              <a:spLocks noChangeShapeType="1"/>
            </p:cNvSpPr>
            <p:nvPr/>
          </p:nvSpPr>
          <p:spPr bwMode="auto">
            <a:xfrm flipV="1">
              <a:off x="4152" y="1488"/>
              <a:ext cx="432"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36" name="Oval 113"/>
            <p:cNvSpPr>
              <a:spLocks noChangeArrowheads="1"/>
            </p:cNvSpPr>
            <p:nvPr/>
          </p:nvSpPr>
          <p:spPr bwMode="auto">
            <a:xfrm>
              <a:off x="4608" y="1632"/>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37" name="Oval 114"/>
            <p:cNvSpPr>
              <a:spLocks noChangeArrowheads="1"/>
            </p:cNvSpPr>
            <p:nvPr/>
          </p:nvSpPr>
          <p:spPr bwMode="auto">
            <a:xfrm>
              <a:off x="5184" y="1632"/>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38" name="Oval 115"/>
            <p:cNvSpPr>
              <a:spLocks noChangeArrowheads="1"/>
            </p:cNvSpPr>
            <p:nvPr/>
          </p:nvSpPr>
          <p:spPr bwMode="auto">
            <a:xfrm>
              <a:off x="3552" y="1632"/>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39" name="Oval 116"/>
            <p:cNvSpPr>
              <a:spLocks noChangeArrowheads="1"/>
            </p:cNvSpPr>
            <p:nvPr/>
          </p:nvSpPr>
          <p:spPr bwMode="auto">
            <a:xfrm>
              <a:off x="3408" y="1056"/>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40" name="Oval 117"/>
            <p:cNvSpPr>
              <a:spLocks noChangeArrowheads="1"/>
            </p:cNvSpPr>
            <p:nvPr/>
          </p:nvSpPr>
          <p:spPr bwMode="auto">
            <a:xfrm>
              <a:off x="3792" y="1488"/>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41" name="AutoShape 118"/>
            <p:cNvSpPr>
              <a:spLocks noChangeArrowheads="1"/>
            </p:cNvSpPr>
            <p:nvPr/>
          </p:nvSpPr>
          <p:spPr bwMode="auto">
            <a:xfrm>
              <a:off x="3984" y="141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42" name="AutoShape 119"/>
            <p:cNvSpPr>
              <a:spLocks noChangeArrowheads="1"/>
            </p:cNvSpPr>
            <p:nvPr/>
          </p:nvSpPr>
          <p:spPr bwMode="auto">
            <a:xfrm>
              <a:off x="3840" y="158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43" name="AutoShape 120"/>
            <p:cNvSpPr>
              <a:spLocks noChangeArrowheads="1"/>
            </p:cNvSpPr>
            <p:nvPr/>
          </p:nvSpPr>
          <p:spPr bwMode="auto">
            <a:xfrm>
              <a:off x="3696" y="168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44" name="AutoShape 121"/>
            <p:cNvSpPr>
              <a:spLocks noChangeArrowheads="1"/>
            </p:cNvSpPr>
            <p:nvPr/>
          </p:nvSpPr>
          <p:spPr bwMode="auto">
            <a:xfrm>
              <a:off x="3408" y="768"/>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45" name="AutoShape 122"/>
            <p:cNvSpPr>
              <a:spLocks noChangeArrowheads="1"/>
            </p:cNvSpPr>
            <p:nvPr/>
          </p:nvSpPr>
          <p:spPr bwMode="auto">
            <a:xfrm>
              <a:off x="3024" y="96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46" name="AutoShape 123"/>
            <p:cNvSpPr>
              <a:spLocks noChangeArrowheads="1"/>
            </p:cNvSpPr>
            <p:nvPr/>
          </p:nvSpPr>
          <p:spPr bwMode="auto">
            <a:xfrm>
              <a:off x="3792" y="1248"/>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47" name="AutoShape 124"/>
            <p:cNvSpPr>
              <a:spLocks noChangeArrowheads="1"/>
            </p:cNvSpPr>
            <p:nvPr/>
          </p:nvSpPr>
          <p:spPr bwMode="auto">
            <a:xfrm>
              <a:off x="3360" y="120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48" name="AutoShape 125"/>
            <p:cNvSpPr>
              <a:spLocks noChangeArrowheads="1"/>
            </p:cNvSpPr>
            <p:nvPr/>
          </p:nvSpPr>
          <p:spPr bwMode="auto">
            <a:xfrm>
              <a:off x="3264" y="1488"/>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49" name="AutoShape 126"/>
            <p:cNvSpPr>
              <a:spLocks noChangeArrowheads="1"/>
            </p:cNvSpPr>
            <p:nvPr/>
          </p:nvSpPr>
          <p:spPr bwMode="auto">
            <a:xfrm>
              <a:off x="3792"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50" name="AutoShape 127"/>
            <p:cNvSpPr>
              <a:spLocks noChangeArrowheads="1"/>
            </p:cNvSpPr>
            <p:nvPr/>
          </p:nvSpPr>
          <p:spPr bwMode="auto">
            <a:xfrm>
              <a:off x="4032" y="168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51" name="AutoShape 128"/>
            <p:cNvSpPr>
              <a:spLocks noChangeArrowheads="1"/>
            </p:cNvSpPr>
            <p:nvPr/>
          </p:nvSpPr>
          <p:spPr bwMode="auto">
            <a:xfrm>
              <a:off x="3024" y="141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52" name="AutoShape 129"/>
            <p:cNvSpPr>
              <a:spLocks noChangeArrowheads="1"/>
            </p:cNvSpPr>
            <p:nvPr/>
          </p:nvSpPr>
          <p:spPr bwMode="auto">
            <a:xfrm>
              <a:off x="3264" y="168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53" name="Oval 130"/>
            <p:cNvSpPr>
              <a:spLocks noChangeArrowheads="1"/>
            </p:cNvSpPr>
            <p:nvPr/>
          </p:nvSpPr>
          <p:spPr bwMode="auto">
            <a:xfrm>
              <a:off x="4800" y="1632"/>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54" name="Oval 131"/>
            <p:cNvSpPr>
              <a:spLocks noChangeArrowheads="1"/>
            </p:cNvSpPr>
            <p:nvPr/>
          </p:nvSpPr>
          <p:spPr bwMode="auto">
            <a:xfrm>
              <a:off x="4992" y="1632"/>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55" name="AutoShape 132"/>
            <p:cNvSpPr>
              <a:spLocks noChangeArrowheads="1"/>
            </p:cNvSpPr>
            <p:nvPr/>
          </p:nvSpPr>
          <p:spPr bwMode="auto">
            <a:xfrm>
              <a:off x="4584"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56" name="AutoShape 133"/>
            <p:cNvSpPr>
              <a:spLocks noChangeArrowheads="1"/>
            </p:cNvSpPr>
            <p:nvPr/>
          </p:nvSpPr>
          <p:spPr bwMode="auto">
            <a:xfrm>
              <a:off x="4752"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57" name="AutoShape 134"/>
            <p:cNvSpPr>
              <a:spLocks noChangeArrowheads="1"/>
            </p:cNvSpPr>
            <p:nvPr/>
          </p:nvSpPr>
          <p:spPr bwMode="auto">
            <a:xfrm>
              <a:off x="4920"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58" name="AutoShape 135"/>
            <p:cNvSpPr>
              <a:spLocks noChangeArrowheads="1"/>
            </p:cNvSpPr>
            <p:nvPr/>
          </p:nvSpPr>
          <p:spPr bwMode="auto">
            <a:xfrm>
              <a:off x="5088"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59" name="AutoShape 136"/>
            <p:cNvSpPr>
              <a:spLocks noChangeArrowheads="1"/>
            </p:cNvSpPr>
            <p:nvPr/>
          </p:nvSpPr>
          <p:spPr bwMode="auto">
            <a:xfrm>
              <a:off x="4656"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60" name="AutoShape 137"/>
            <p:cNvSpPr>
              <a:spLocks noChangeArrowheads="1"/>
            </p:cNvSpPr>
            <p:nvPr/>
          </p:nvSpPr>
          <p:spPr bwMode="auto">
            <a:xfrm>
              <a:off x="4824"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61" name="AutoShape 138"/>
            <p:cNvSpPr>
              <a:spLocks noChangeArrowheads="1"/>
            </p:cNvSpPr>
            <p:nvPr/>
          </p:nvSpPr>
          <p:spPr bwMode="auto">
            <a:xfrm>
              <a:off x="4992"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62" name="AutoShape 139"/>
            <p:cNvSpPr>
              <a:spLocks noChangeArrowheads="1"/>
            </p:cNvSpPr>
            <p:nvPr/>
          </p:nvSpPr>
          <p:spPr bwMode="auto">
            <a:xfrm>
              <a:off x="5160"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63" name="AutoShape 140"/>
            <p:cNvSpPr>
              <a:spLocks noChangeArrowheads="1"/>
            </p:cNvSpPr>
            <p:nvPr/>
          </p:nvSpPr>
          <p:spPr bwMode="auto">
            <a:xfrm>
              <a:off x="5232"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64" name="AutoShape 141"/>
            <p:cNvSpPr>
              <a:spLocks noChangeArrowheads="1"/>
            </p:cNvSpPr>
            <p:nvPr/>
          </p:nvSpPr>
          <p:spPr bwMode="auto">
            <a:xfrm>
              <a:off x="5400"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65" name="AutoShape 142"/>
            <p:cNvSpPr>
              <a:spLocks noChangeArrowheads="1"/>
            </p:cNvSpPr>
            <p:nvPr/>
          </p:nvSpPr>
          <p:spPr bwMode="auto">
            <a:xfrm>
              <a:off x="5304"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66" name="AutoShape 143"/>
            <p:cNvSpPr>
              <a:spLocks noChangeArrowheads="1"/>
            </p:cNvSpPr>
            <p:nvPr/>
          </p:nvSpPr>
          <p:spPr bwMode="auto">
            <a:xfrm>
              <a:off x="5472"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grpSp>
      <p:grpSp>
        <p:nvGrpSpPr>
          <p:cNvPr id="5" name="Group 144"/>
          <p:cNvGrpSpPr>
            <a:grpSpLocks/>
          </p:cNvGrpSpPr>
          <p:nvPr/>
        </p:nvGrpSpPr>
        <p:grpSpPr bwMode="auto">
          <a:xfrm>
            <a:off x="10209212" y="4000500"/>
            <a:ext cx="1300549" cy="787401"/>
            <a:chOff x="1008" y="1488"/>
            <a:chExt cx="2208" cy="1296"/>
          </a:xfrm>
        </p:grpSpPr>
        <p:sp>
          <p:nvSpPr>
            <p:cNvPr id="568" name="Rectangle 145"/>
            <p:cNvSpPr>
              <a:spLocks noChangeArrowheads="1"/>
            </p:cNvSpPr>
            <p:nvPr/>
          </p:nvSpPr>
          <p:spPr bwMode="auto">
            <a:xfrm>
              <a:off x="1440" y="2256"/>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69" name="AutoShape 146"/>
            <p:cNvSpPr>
              <a:spLocks noChangeArrowheads="1"/>
            </p:cNvSpPr>
            <p:nvPr/>
          </p:nvSpPr>
          <p:spPr bwMode="auto">
            <a:xfrm>
              <a:off x="1536" y="20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70" name="AutoShape 147"/>
            <p:cNvSpPr>
              <a:spLocks noChangeArrowheads="1"/>
            </p:cNvSpPr>
            <p:nvPr/>
          </p:nvSpPr>
          <p:spPr bwMode="auto">
            <a:xfrm>
              <a:off x="1440" y="1920"/>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71" name="Oval 148"/>
            <p:cNvSpPr>
              <a:spLocks noChangeArrowheads="1"/>
            </p:cNvSpPr>
            <p:nvPr/>
          </p:nvSpPr>
          <p:spPr bwMode="auto">
            <a:xfrm>
              <a:off x="1920" y="2256"/>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72" name="AutoShape 149"/>
            <p:cNvSpPr>
              <a:spLocks noChangeArrowheads="1"/>
            </p:cNvSpPr>
            <p:nvPr/>
          </p:nvSpPr>
          <p:spPr bwMode="auto">
            <a:xfrm>
              <a:off x="1200" y="2064"/>
              <a:ext cx="144" cy="144"/>
            </a:xfrm>
            <a:prstGeom prst="parallelogram">
              <a:avLst>
                <a:gd name="adj" fmla="val 25000"/>
              </a:avLst>
            </a:prstGeom>
            <a:solidFill>
              <a:srgbClr val="FF7373"/>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73" name="AutoShape 150"/>
            <p:cNvSpPr>
              <a:spLocks noChangeArrowheads="1"/>
            </p:cNvSpPr>
            <p:nvPr/>
          </p:nvSpPr>
          <p:spPr bwMode="auto">
            <a:xfrm>
              <a:off x="1152" y="1824"/>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74" name="Rectangle 151"/>
            <p:cNvSpPr>
              <a:spLocks noChangeArrowheads="1"/>
            </p:cNvSpPr>
            <p:nvPr/>
          </p:nvSpPr>
          <p:spPr bwMode="auto">
            <a:xfrm>
              <a:off x="1200" y="2352"/>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75" name="Oval 152"/>
            <p:cNvSpPr>
              <a:spLocks noChangeArrowheads="1"/>
            </p:cNvSpPr>
            <p:nvPr/>
          </p:nvSpPr>
          <p:spPr bwMode="auto">
            <a:xfrm>
              <a:off x="1680" y="2208"/>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76" name="Oval 153"/>
            <p:cNvSpPr>
              <a:spLocks noChangeArrowheads="1"/>
            </p:cNvSpPr>
            <p:nvPr/>
          </p:nvSpPr>
          <p:spPr bwMode="auto">
            <a:xfrm>
              <a:off x="1536" y="2448"/>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77" name="Oval 154"/>
            <p:cNvSpPr>
              <a:spLocks noChangeArrowheads="1"/>
            </p:cNvSpPr>
            <p:nvPr/>
          </p:nvSpPr>
          <p:spPr bwMode="auto">
            <a:xfrm>
              <a:off x="1680" y="1920"/>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78" name="AutoShape 155"/>
            <p:cNvSpPr>
              <a:spLocks noChangeArrowheads="1"/>
            </p:cNvSpPr>
            <p:nvPr/>
          </p:nvSpPr>
          <p:spPr bwMode="auto">
            <a:xfrm>
              <a:off x="1104" y="2208"/>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79" name="AutoShape 156"/>
            <p:cNvSpPr>
              <a:spLocks noChangeArrowheads="1"/>
            </p:cNvSpPr>
            <p:nvPr/>
          </p:nvSpPr>
          <p:spPr bwMode="auto">
            <a:xfrm>
              <a:off x="1728" y="2400"/>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80" name="AutoShape 157"/>
            <p:cNvSpPr>
              <a:spLocks noChangeArrowheads="1"/>
            </p:cNvSpPr>
            <p:nvPr/>
          </p:nvSpPr>
          <p:spPr bwMode="auto">
            <a:xfrm>
              <a:off x="1872" y="1872"/>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81" name="AutoShape 158"/>
            <p:cNvSpPr>
              <a:spLocks noChangeArrowheads="1"/>
            </p:cNvSpPr>
            <p:nvPr/>
          </p:nvSpPr>
          <p:spPr bwMode="auto">
            <a:xfrm>
              <a:off x="1536" y="1728"/>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82" name="Oval 159"/>
            <p:cNvSpPr>
              <a:spLocks noChangeArrowheads="1"/>
            </p:cNvSpPr>
            <p:nvPr/>
          </p:nvSpPr>
          <p:spPr bwMode="auto">
            <a:xfrm>
              <a:off x="1344" y="1776"/>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83" name="Oval 160"/>
            <p:cNvSpPr>
              <a:spLocks noChangeArrowheads="1"/>
            </p:cNvSpPr>
            <p:nvPr/>
          </p:nvSpPr>
          <p:spPr bwMode="auto">
            <a:xfrm>
              <a:off x="1872" y="2112"/>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84" name="Oval 161"/>
            <p:cNvSpPr>
              <a:spLocks noChangeArrowheads="1"/>
            </p:cNvSpPr>
            <p:nvPr/>
          </p:nvSpPr>
          <p:spPr bwMode="auto">
            <a:xfrm>
              <a:off x="1392" y="2088"/>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85" name="Oval 162"/>
            <p:cNvSpPr>
              <a:spLocks noChangeArrowheads="1"/>
            </p:cNvSpPr>
            <p:nvPr/>
          </p:nvSpPr>
          <p:spPr bwMode="auto">
            <a:xfrm>
              <a:off x="1008" y="1968"/>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86" name="AutoShape 163"/>
            <p:cNvSpPr>
              <a:spLocks noChangeArrowheads="1"/>
            </p:cNvSpPr>
            <p:nvPr/>
          </p:nvSpPr>
          <p:spPr bwMode="auto">
            <a:xfrm>
              <a:off x="1392" y="240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87" name="Line 164"/>
            <p:cNvSpPr>
              <a:spLocks noChangeShapeType="1"/>
            </p:cNvSpPr>
            <p:nvPr/>
          </p:nvSpPr>
          <p:spPr bwMode="auto">
            <a:xfrm flipV="1">
              <a:off x="2016" y="1680"/>
              <a:ext cx="624" cy="24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88" name="Line 165"/>
            <p:cNvSpPr>
              <a:spLocks noChangeShapeType="1"/>
            </p:cNvSpPr>
            <p:nvPr/>
          </p:nvSpPr>
          <p:spPr bwMode="auto">
            <a:xfrm flipV="1">
              <a:off x="2112" y="2160"/>
              <a:ext cx="624"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89" name="Line 166"/>
            <p:cNvSpPr>
              <a:spLocks noChangeShapeType="1"/>
            </p:cNvSpPr>
            <p:nvPr/>
          </p:nvSpPr>
          <p:spPr bwMode="auto">
            <a:xfrm>
              <a:off x="2112" y="2448"/>
              <a:ext cx="624" cy="192"/>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90" name="AutoShape 167"/>
            <p:cNvSpPr>
              <a:spLocks noChangeArrowheads="1"/>
            </p:cNvSpPr>
            <p:nvPr/>
          </p:nvSpPr>
          <p:spPr bwMode="auto">
            <a:xfrm>
              <a:off x="2736" y="1488"/>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91" name="AutoShape 168"/>
            <p:cNvSpPr>
              <a:spLocks noChangeArrowheads="1"/>
            </p:cNvSpPr>
            <p:nvPr/>
          </p:nvSpPr>
          <p:spPr bwMode="auto">
            <a:xfrm>
              <a:off x="2928" y="153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92" name="AutoShape 169"/>
            <p:cNvSpPr>
              <a:spLocks noChangeArrowheads="1"/>
            </p:cNvSpPr>
            <p:nvPr/>
          </p:nvSpPr>
          <p:spPr bwMode="auto">
            <a:xfrm>
              <a:off x="2736" y="168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93" name="AutoShape 170"/>
            <p:cNvSpPr>
              <a:spLocks noChangeArrowheads="1"/>
            </p:cNvSpPr>
            <p:nvPr/>
          </p:nvSpPr>
          <p:spPr bwMode="auto">
            <a:xfrm>
              <a:off x="2928" y="1728"/>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94" name="Oval 171"/>
            <p:cNvSpPr>
              <a:spLocks noChangeArrowheads="1"/>
            </p:cNvSpPr>
            <p:nvPr/>
          </p:nvSpPr>
          <p:spPr bwMode="auto">
            <a:xfrm>
              <a:off x="2736" y="2016"/>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95" name="Oval 172"/>
            <p:cNvSpPr>
              <a:spLocks noChangeArrowheads="1"/>
            </p:cNvSpPr>
            <p:nvPr/>
          </p:nvSpPr>
          <p:spPr bwMode="auto">
            <a:xfrm>
              <a:off x="2880" y="2160"/>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96" name="AutoShape 173"/>
            <p:cNvSpPr>
              <a:spLocks noChangeArrowheads="1"/>
            </p:cNvSpPr>
            <p:nvPr/>
          </p:nvSpPr>
          <p:spPr bwMode="auto">
            <a:xfrm>
              <a:off x="2808" y="2496"/>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97" name="AutoShape 174"/>
            <p:cNvSpPr>
              <a:spLocks noChangeArrowheads="1"/>
            </p:cNvSpPr>
            <p:nvPr/>
          </p:nvSpPr>
          <p:spPr bwMode="auto">
            <a:xfrm>
              <a:off x="2976" y="2400"/>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98" name="AutoShape 175"/>
            <p:cNvSpPr>
              <a:spLocks noChangeArrowheads="1"/>
            </p:cNvSpPr>
            <p:nvPr/>
          </p:nvSpPr>
          <p:spPr bwMode="auto">
            <a:xfrm>
              <a:off x="2880" y="2640"/>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599" name="AutoShape 176"/>
            <p:cNvSpPr>
              <a:spLocks noChangeArrowheads="1"/>
            </p:cNvSpPr>
            <p:nvPr/>
          </p:nvSpPr>
          <p:spPr bwMode="auto">
            <a:xfrm>
              <a:off x="3072" y="2592"/>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grpSp>
      <p:grpSp>
        <p:nvGrpSpPr>
          <p:cNvPr id="6" name="Group 216"/>
          <p:cNvGrpSpPr>
            <a:grpSpLocks/>
          </p:cNvGrpSpPr>
          <p:nvPr/>
        </p:nvGrpSpPr>
        <p:grpSpPr bwMode="auto">
          <a:xfrm>
            <a:off x="10170611" y="5676900"/>
            <a:ext cx="1334001" cy="698500"/>
            <a:chOff x="672" y="912"/>
            <a:chExt cx="2688" cy="1536"/>
          </a:xfrm>
        </p:grpSpPr>
        <p:sp>
          <p:nvSpPr>
            <p:cNvPr id="640" name="AutoShape 217"/>
            <p:cNvSpPr>
              <a:spLocks noChangeArrowheads="1"/>
            </p:cNvSpPr>
            <p:nvPr/>
          </p:nvSpPr>
          <p:spPr bwMode="auto">
            <a:xfrm>
              <a:off x="960" y="1680"/>
              <a:ext cx="144" cy="144"/>
            </a:xfrm>
            <a:prstGeom prst="parallelogram">
              <a:avLst>
                <a:gd name="adj" fmla="val 25000"/>
              </a:avLst>
            </a:prstGeom>
            <a:solidFill>
              <a:srgbClr val="FF7373"/>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41" name="Line 218"/>
            <p:cNvSpPr>
              <a:spLocks noChangeShapeType="1"/>
            </p:cNvSpPr>
            <p:nvPr/>
          </p:nvSpPr>
          <p:spPr bwMode="auto">
            <a:xfrm flipV="1">
              <a:off x="2304" y="1344"/>
              <a:ext cx="432" cy="144"/>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42" name="Rectangle 219"/>
            <p:cNvSpPr>
              <a:spLocks noChangeArrowheads="1"/>
            </p:cNvSpPr>
            <p:nvPr/>
          </p:nvSpPr>
          <p:spPr bwMode="auto">
            <a:xfrm>
              <a:off x="1104" y="1056"/>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43" name="AutoShape 220"/>
            <p:cNvSpPr>
              <a:spLocks noChangeArrowheads="1"/>
            </p:cNvSpPr>
            <p:nvPr/>
          </p:nvSpPr>
          <p:spPr bwMode="auto">
            <a:xfrm>
              <a:off x="912" y="1584"/>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44" name="Oval 221"/>
            <p:cNvSpPr>
              <a:spLocks noChangeArrowheads="1"/>
            </p:cNvSpPr>
            <p:nvPr/>
          </p:nvSpPr>
          <p:spPr bwMode="auto">
            <a:xfrm>
              <a:off x="2808" y="1824"/>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45" name="Rectangle 222"/>
            <p:cNvSpPr>
              <a:spLocks noChangeArrowheads="1"/>
            </p:cNvSpPr>
            <p:nvPr/>
          </p:nvSpPr>
          <p:spPr bwMode="auto">
            <a:xfrm>
              <a:off x="960" y="2112"/>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46" name="Oval 223"/>
            <p:cNvSpPr>
              <a:spLocks noChangeArrowheads="1"/>
            </p:cNvSpPr>
            <p:nvPr/>
          </p:nvSpPr>
          <p:spPr bwMode="auto">
            <a:xfrm>
              <a:off x="1920" y="1104"/>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47" name="Oval 224"/>
            <p:cNvSpPr>
              <a:spLocks noChangeArrowheads="1"/>
            </p:cNvSpPr>
            <p:nvPr/>
          </p:nvSpPr>
          <p:spPr bwMode="auto">
            <a:xfrm>
              <a:off x="1584" y="1776"/>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48" name="Oval 225"/>
            <p:cNvSpPr>
              <a:spLocks noChangeArrowheads="1"/>
            </p:cNvSpPr>
            <p:nvPr/>
          </p:nvSpPr>
          <p:spPr bwMode="auto">
            <a:xfrm>
              <a:off x="2016" y="1248"/>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49" name="AutoShape 226"/>
            <p:cNvSpPr>
              <a:spLocks noChangeArrowheads="1"/>
            </p:cNvSpPr>
            <p:nvPr/>
          </p:nvSpPr>
          <p:spPr bwMode="auto">
            <a:xfrm>
              <a:off x="1632" y="1248"/>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50" name="AutoShape 227"/>
            <p:cNvSpPr>
              <a:spLocks noChangeArrowheads="1"/>
            </p:cNvSpPr>
            <p:nvPr/>
          </p:nvSpPr>
          <p:spPr bwMode="auto">
            <a:xfrm>
              <a:off x="2808" y="1536"/>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51" name="AutoShape 228"/>
            <p:cNvSpPr>
              <a:spLocks noChangeArrowheads="1"/>
            </p:cNvSpPr>
            <p:nvPr/>
          </p:nvSpPr>
          <p:spPr bwMode="auto">
            <a:xfrm>
              <a:off x="3216" y="182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52" name="AutoShape 229"/>
            <p:cNvSpPr>
              <a:spLocks noChangeArrowheads="1"/>
            </p:cNvSpPr>
            <p:nvPr/>
          </p:nvSpPr>
          <p:spPr bwMode="auto">
            <a:xfrm>
              <a:off x="1776" y="134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53" name="Oval 230"/>
            <p:cNvSpPr>
              <a:spLocks noChangeArrowheads="1"/>
            </p:cNvSpPr>
            <p:nvPr/>
          </p:nvSpPr>
          <p:spPr bwMode="auto">
            <a:xfrm>
              <a:off x="3024" y="1824"/>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54" name="Oval 231"/>
            <p:cNvSpPr>
              <a:spLocks noChangeArrowheads="1"/>
            </p:cNvSpPr>
            <p:nvPr/>
          </p:nvSpPr>
          <p:spPr bwMode="auto">
            <a:xfrm>
              <a:off x="720" y="1584"/>
              <a:ext cx="144" cy="144"/>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55" name="AutoShape 232"/>
            <p:cNvSpPr>
              <a:spLocks noChangeArrowheads="1"/>
            </p:cNvSpPr>
            <p:nvPr/>
          </p:nvSpPr>
          <p:spPr bwMode="auto">
            <a:xfrm>
              <a:off x="960" y="110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56" name="Oval 233"/>
            <p:cNvSpPr>
              <a:spLocks noChangeArrowheads="1"/>
            </p:cNvSpPr>
            <p:nvPr/>
          </p:nvSpPr>
          <p:spPr bwMode="auto">
            <a:xfrm>
              <a:off x="1008" y="960"/>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57" name="Oval 234"/>
            <p:cNvSpPr>
              <a:spLocks noChangeArrowheads="1"/>
            </p:cNvSpPr>
            <p:nvPr/>
          </p:nvSpPr>
          <p:spPr bwMode="auto">
            <a:xfrm>
              <a:off x="1728" y="1152"/>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58" name="Oval 235"/>
            <p:cNvSpPr>
              <a:spLocks noChangeArrowheads="1"/>
            </p:cNvSpPr>
            <p:nvPr/>
          </p:nvSpPr>
          <p:spPr bwMode="auto">
            <a:xfrm>
              <a:off x="2112" y="1824"/>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59" name="Rectangle 236"/>
            <p:cNvSpPr>
              <a:spLocks noChangeArrowheads="1"/>
            </p:cNvSpPr>
            <p:nvPr/>
          </p:nvSpPr>
          <p:spPr bwMode="auto">
            <a:xfrm>
              <a:off x="1824" y="1248"/>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60" name="AutoShape 237"/>
            <p:cNvSpPr>
              <a:spLocks noChangeArrowheads="1"/>
            </p:cNvSpPr>
            <p:nvPr/>
          </p:nvSpPr>
          <p:spPr bwMode="auto">
            <a:xfrm>
              <a:off x="672" y="912"/>
              <a:ext cx="720" cy="432"/>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61" name="AutoShape 238"/>
            <p:cNvSpPr>
              <a:spLocks noChangeArrowheads="1"/>
            </p:cNvSpPr>
            <p:nvPr/>
          </p:nvSpPr>
          <p:spPr bwMode="auto">
            <a:xfrm>
              <a:off x="768" y="1248"/>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62" name="AutoShape 239"/>
            <p:cNvSpPr>
              <a:spLocks noChangeArrowheads="1"/>
            </p:cNvSpPr>
            <p:nvPr/>
          </p:nvSpPr>
          <p:spPr bwMode="auto">
            <a:xfrm>
              <a:off x="1056" y="1248"/>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63" name="Rectangle 240"/>
            <p:cNvSpPr>
              <a:spLocks noChangeArrowheads="1"/>
            </p:cNvSpPr>
            <p:nvPr/>
          </p:nvSpPr>
          <p:spPr bwMode="auto">
            <a:xfrm>
              <a:off x="1104" y="1584"/>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64" name="AutoShape 241"/>
            <p:cNvSpPr>
              <a:spLocks noChangeArrowheads="1"/>
            </p:cNvSpPr>
            <p:nvPr/>
          </p:nvSpPr>
          <p:spPr bwMode="auto">
            <a:xfrm>
              <a:off x="2064" y="168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65" name="AutoShape 242"/>
            <p:cNvSpPr>
              <a:spLocks noChangeArrowheads="1"/>
            </p:cNvSpPr>
            <p:nvPr/>
          </p:nvSpPr>
          <p:spPr bwMode="auto">
            <a:xfrm>
              <a:off x="672" y="1440"/>
              <a:ext cx="720" cy="432"/>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66" name="AutoShape 243"/>
            <p:cNvSpPr>
              <a:spLocks noChangeArrowheads="1"/>
            </p:cNvSpPr>
            <p:nvPr/>
          </p:nvSpPr>
          <p:spPr bwMode="auto">
            <a:xfrm>
              <a:off x="768" y="1776"/>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67" name="AutoShape 244"/>
            <p:cNvSpPr>
              <a:spLocks noChangeArrowheads="1"/>
            </p:cNvSpPr>
            <p:nvPr/>
          </p:nvSpPr>
          <p:spPr bwMode="auto">
            <a:xfrm>
              <a:off x="1056" y="1776"/>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68" name="AutoShape 245"/>
            <p:cNvSpPr>
              <a:spLocks noChangeArrowheads="1"/>
            </p:cNvSpPr>
            <p:nvPr/>
          </p:nvSpPr>
          <p:spPr bwMode="auto">
            <a:xfrm>
              <a:off x="768" y="2112"/>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69" name="AutoShape 246"/>
            <p:cNvSpPr>
              <a:spLocks noChangeArrowheads="1"/>
            </p:cNvSpPr>
            <p:nvPr/>
          </p:nvSpPr>
          <p:spPr bwMode="auto">
            <a:xfrm>
              <a:off x="1104" y="2112"/>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70" name="AutoShape 247"/>
            <p:cNvSpPr>
              <a:spLocks noChangeArrowheads="1"/>
            </p:cNvSpPr>
            <p:nvPr/>
          </p:nvSpPr>
          <p:spPr bwMode="auto">
            <a:xfrm>
              <a:off x="672" y="1968"/>
              <a:ext cx="720" cy="432"/>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71" name="AutoShape 248"/>
            <p:cNvSpPr>
              <a:spLocks noChangeArrowheads="1"/>
            </p:cNvSpPr>
            <p:nvPr/>
          </p:nvSpPr>
          <p:spPr bwMode="auto">
            <a:xfrm>
              <a:off x="768" y="2304"/>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72" name="AutoShape 249"/>
            <p:cNvSpPr>
              <a:spLocks noChangeArrowheads="1"/>
            </p:cNvSpPr>
            <p:nvPr/>
          </p:nvSpPr>
          <p:spPr bwMode="auto">
            <a:xfrm>
              <a:off x="1056" y="2304"/>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73" name="Rectangle 250"/>
            <p:cNvSpPr>
              <a:spLocks noChangeArrowheads="1"/>
            </p:cNvSpPr>
            <p:nvPr/>
          </p:nvSpPr>
          <p:spPr bwMode="auto">
            <a:xfrm>
              <a:off x="1680" y="1824"/>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74" name="AutoShape 251"/>
            <p:cNvSpPr>
              <a:spLocks noChangeArrowheads="1"/>
            </p:cNvSpPr>
            <p:nvPr/>
          </p:nvSpPr>
          <p:spPr bwMode="auto">
            <a:xfrm>
              <a:off x="1968" y="182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75" name="AutoShape 252"/>
            <p:cNvSpPr>
              <a:spLocks noChangeArrowheads="1"/>
            </p:cNvSpPr>
            <p:nvPr/>
          </p:nvSpPr>
          <p:spPr bwMode="auto">
            <a:xfrm>
              <a:off x="1776" y="182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76" name="Oval 253"/>
            <p:cNvSpPr>
              <a:spLocks noChangeArrowheads="1"/>
            </p:cNvSpPr>
            <p:nvPr/>
          </p:nvSpPr>
          <p:spPr bwMode="auto">
            <a:xfrm>
              <a:off x="1872" y="1728"/>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77" name="AutoShape 254"/>
            <p:cNvSpPr>
              <a:spLocks noChangeArrowheads="1"/>
            </p:cNvSpPr>
            <p:nvPr/>
          </p:nvSpPr>
          <p:spPr bwMode="auto">
            <a:xfrm>
              <a:off x="1536" y="1680"/>
              <a:ext cx="720" cy="432"/>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78" name="AutoShape 255"/>
            <p:cNvSpPr>
              <a:spLocks noChangeArrowheads="1"/>
            </p:cNvSpPr>
            <p:nvPr/>
          </p:nvSpPr>
          <p:spPr bwMode="auto">
            <a:xfrm>
              <a:off x="1632" y="2016"/>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79" name="AutoShape 256"/>
            <p:cNvSpPr>
              <a:spLocks noChangeArrowheads="1"/>
            </p:cNvSpPr>
            <p:nvPr/>
          </p:nvSpPr>
          <p:spPr bwMode="auto">
            <a:xfrm>
              <a:off x="1920" y="2016"/>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80" name="AutoShape 257"/>
            <p:cNvSpPr>
              <a:spLocks noChangeArrowheads="1"/>
            </p:cNvSpPr>
            <p:nvPr/>
          </p:nvSpPr>
          <p:spPr bwMode="auto">
            <a:xfrm>
              <a:off x="1536" y="1104"/>
              <a:ext cx="720" cy="432"/>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81" name="AutoShape 258"/>
            <p:cNvSpPr>
              <a:spLocks noChangeArrowheads="1"/>
            </p:cNvSpPr>
            <p:nvPr/>
          </p:nvSpPr>
          <p:spPr bwMode="auto">
            <a:xfrm>
              <a:off x="1632" y="1440"/>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82" name="AutoShape 259"/>
            <p:cNvSpPr>
              <a:spLocks noChangeArrowheads="1"/>
            </p:cNvSpPr>
            <p:nvPr/>
          </p:nvSpPr>
          <p:spPr bwMode="auto">
            <a:xfrm>
              <a:off x="1920" y="1440"/>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83" name="Rectangle 260"/>
            <p:cNvSpPr>
              <a:spLocks noChangeArrowheads="1"/>
            </p:cNvSpPr>
            <p:nvPr/>
          </p:nvSpPr>
          <p:spPr bwMode="auto">
            <a:xfrm>
              <a:off x="2976" y="1536"/>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84" name="Rectangle 261"/>
            <p:cNvSpPr>
              <a:spLocks noChangeArrowheads="1"/>
            </p:cNvSpPr>
            <p:nvPr/>
          </p:nvSpPr>
          <p:spPr bwMode="auto">
            <a:xfrm>
              <a:off x="2976" y="1200"/>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85" name="AutoShape 262"/>
            <p:cNvSpPr>
              <a:spLocks noChangeArrowheads="1"/>
            </p:cNvSpPr>
            <p:nvPr/>
          </p:nvSpPr>
          <p:spPr bwMode="auto">
            <a:xfrm>
              <a:off x="2784" y="120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86" name="AutoShape 263"/>
            <p:cNvSpPr>
              <a:spLocks noChangeArrowheads="1"/>
            </p:cNvSpPr>
            <p:nvPr/>
          </p:nvSpPr>
          <p:spPr bwMode="auto">
            <a:xfrm>
              <a:off x="1248" y="1584"/>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87" name="AutoShape 264"/>
            <p:cNvSpPr>
              <a:spLocks noChangeArrowheads="1"/>
            </p:cNvSpPr>
            <p:nvPr/>
          </p:nvSpPr>
          <p:spPr bwMode="auto">
            <a:xfrm>
              <a:off x="960" y="1440"/>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88" name="Rectangle 265"/>
            <p:cNvSpPr>
              <a:spLocks noChangeArrowheads="1"/>
            </p:cNvSpPr>
            <p:nvPr/>
          </p:nvSpPr>
          <p:spPr bwMode="auto">
            <a:xfrm>
              <a:off x="720" y="960"/>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89" name="AutoShape 266"/>
            <p:cNvSpPr>
              <a:spLocks noChangeArrowheads="1"/>
            </p:cNvSpPr>
            <p:nvPr/>
          </p:nvSpPr>
          <p:spPr bwMode="auto">
            <a:xfrm>
              <a:off x="768"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90" name="Line 267"/>
            <p:cNvSpPr>
              <a:spLocks noChangeShapeType="1"/>
            </p:cNvSpPr>
            <p:nvPr/>
          </p:nvSpPr>
          <p:spPr bwMode="auto">
            <a:xfrm flipV="1">
              <a:off x="2304" y="1632"/>
              <a:ext cx="432"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91" name="Line 268"/>
            <p:cNvSpPr>
              <a:spLocks noChangeShapeType="1"/>
            </p:cNvSpPr>
            <p:nvPr/>
          </p:nvSpPr>
          <p:spPr bwMode="auto">
            <a:xfrm>
              <a:off x="2304" y="1776"/>
              <a:ext cx="432" cy="144"/>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92" name="AutoShape 269"/>
            <p:cNvSpPr>
              <a:spLocks noChangeArrowheads="1"/>
            </p:cNvSpPr>
            <p:nvPr/>
          </p:nvSpPr>
          <p:spPr bwMode="auto">
            <a:xfrm>
              <a:off x="1152" y="1488"/>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sp>
          <p:nvSpPr>
            <p:cNvPr id="693" name="Oval 270"/>
            <p:cNvSpPr>
              <a:spLocks noChangeArrowheads="1"/>
            </p:cNvSpPr>
            <p:nvPr/>
          </p:nvSpPr>
          <p:spPr bwMode="auto">
            <a:xfrm>
              <a:off x="864" y="1056"/>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Calibri"/>
                <a:ea typeface="ＭＳ Ｐゴシック" pitchFamily="34" charset="-128"/>
                <a:cs typeface="+mn-cs"/>
              </a:endParaRPr>
            </a:p>
          </p:txBody>
        </p:sp>
      </p:grpSp>
      <p:pic>
        <p:nvPicPr>
          <p:cNvPr id="208"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133012" y="4762500"/>
            <a:ext cx="1295400" cy="816429"/>
          </a:xfrm>
          <a:prstGeom prst="rect">
            <a:avLst/>
          </a:prstGeom>
          <a:noFill/>
          <a:ln w="9525">
            <a:noFill/>
            <a:miter lim="800000"/>
            <a:headEnd type="none" w="sm" len="sm"/>
            <a:tailEnd type="none" w="sm" len="sm"/>
          </a:ln>
        </p:spPr>
      </p:pic>
      <p:grpSp>
        <p:nvGrpSpPr>
          <p:cNvPr id="7" name="Group 226"/>
          <p:cNvGrpSpPr/>
          <p:nvPr/>
        </p:nvGrpSpPr>
        <p:grpSpPr>
          <a:xfrm>
            <a:off x="5836356" y="2144889"/>
            <a:ext cx="4030133" cy="3668889"/>
            <a:chOff x="5836356" y="2068689"/>
            <a:chExt cx="4030133" cy="3668889"/>
          </a:xfrm>
        </p:grpSpPr>
        <p:cxnSp>
          <p:nvCxnSpPr>
            <p:cNvPr id="210" name="Straight Arrow Connector 209"/>
            <p:cNvCxnSpPr/>
            <p:nvPr/>
          </p:nvCxnSpPr>
          <p:spPr>
            <a:xfrm flipV="1">
              <a:off x="8240889" y="2068689"/>
              <a:ext cx="1569155" cy="259645"/>
            </a:xfrm>
            <a:prstGeom prst="straightConnector1">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V="1">
              <a:off x="6784622" y="2610556"/>
              <a:ext cx="3059289" cy="338667"/>
            </a:xfrm>
            <a:prstGeom prst="straightConnector1">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V="1">
              <a:off x="6547556" y="3366911"/>
              <a:ext cx="3307644" cy="124178"/>
            </a:xfrm>
            <a:prstGeom prst="straightConnector1">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flipV="1">
              <a:off x="5836356" y="4337756"/>
              <a:ext cx="3962400" cy="237066"/>
            </a:xfrm>
            <a:prstGeom prst="straightConnector1">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flipV="1">
              <a:off x="8263467" y="5003800"/>
              <a:ext cx="1603022" cy="90311"/>
            </a:xfrm>
            <a:prstGeom prst="straightConnector1">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9256889" y="5635978"/>
              <a:ext cx="553155" cy="101600"/>
            </a:xfrm>
            <a:prstGeom prst="straightConnector1">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4301105"/>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nb-NO" dirty="0"/>
              <a:t>Oracle Data Miner 18.2 and Oracle DB 18c</a:t>
            </a:r>
            <a:endParaRPr lang="en-US" dirty="0"/>
          </a:p>
        </p:txBody>
      </p:sp>
      <p:sp>
        <p:nvSpPr>
          <p:cNvPr id="4" name="Text Placeholder 3"/>
          <p:cNvSpPr>
            <a:spLocks noGrp="1"/>
          </p:cNvSpPr>
          <p:nvPr>
            <p:ph type="body" sz="quarter" idx="13"/>
          </p:nvPr>
        </p:nvSpPr>
        <p:spPr>
          <a:xfrm>
            <a:off x="531872" y="838728"/>
            <a:ext cx="11125199" cy="343209"/>
          </a:xfrm>
        </p:spPr>
        <p:txBody>
          <a:bodyPr/>
          <a:lstStyle/>
          <a:p>
            <a:r>
              <a:rPr lang="en-US" b="0" dirty="0" smtClean="0">
                <a:solidFill>
                  <a:schemeClr val="accent1"/>
                </a:solidFill>
              </a:rPr>
              <a:t>Uses Oracle by Example Free Online Tutorials</a:t>
            </a:r>
          </a:p>
        </p:txBody>
      </p:sp>
      <p:sp>
        <p:nvSpPr>
          <p:cNvPr id="3" name="Content Placeholder 2"/>
          <p:cNvSpPr>
            <a:spLocks noGrp="1"/>
          </p:cNvSpPr>
          <p:nvPr>
            <p:ph idx="1"/>
          </p:nvPr>
        </p:nvSpPr>
        <p:spPr>
          <a:xfrm>
            <a:off x="531155" y="1386020"/>
            <a:ext cx="4427481" cy="4556958"/>
          </a:xfrm>
        </p:spPr>
        <p:txBody>
          <a:bodyPr/>
          <a:lstStyle/>
          <a:p>
            <a:r>
              <a:rPr lang="en-US" dirty="0" smtClean="0"/>
              <a:t>There are 6 Tutorials</a:t>
            </a:r>
          </a:p>
          <a:p>
            <a:pPr lvl="1"/>
            <a:r>
              <a:rPr lang="en-US" dirty="0" smtClean="0"/>
              <a:t>The first tutorial is already done for you </a:t>
            </a:r>
          </a:p>
          <a:p>
            <a:pPr lvl="1"/>
            <a:r>
              <a:rPr lang="en-US" dirty="0" smtClean="0"/>
              <a:t>Recommend doing 3-5 Tutorials</a:t>
            </a:r>
          </a:p>
          <a:p>
            <a:pPr marL="682532" lvl="2" indent="-221869">
              <a:buFont typeface="+mj-lt"/>
              <a:buAutoNum type="arabicPeriod"/>
            </a:pPr>
            <a:r>
              <a:rPr lang="en-US" sz="1600" b="1" dirty="0">
                <a:hlinkClick r:id="rId3"/>
              </a:rPr>
              <a:t>Using Oracle Data Miner </a:t>
            </a:r>
            <a:r>
              <a:rPr lang="en-US" sz="1600" b="1" dirty="0"/>
              <a:t>17.2</a:t>
            </a:r>
          </a:p>
          <a:p>
            <a:pPr marL="682532" lvl="2" indent="-221869">
              <a:buFont typeface="+mj-lt"/>
              <a:buAutoNum type="arabicPeriod"/>
            </a:pPr>
            <a:r>
              <a:rPr lang="nn-NO" sz="1600" b="1" dirty="0">
                <a:hlinkClick r:id="rId4"/>
              </a:rPr>
              <a:t>Star Schema Mining Using Oracle Data Miner 4.1</a:t>
            </a:r>
            <a:endParaRPr lang="nn-NO" sz="1600" b="1" dirty="0"/>
          </a:p>
          <a:p>
            <a:pPr marL="682532" lvl="2" indent="-221869">
              <a:buFont typeface="+mj-lt"/>
              <a:buAutoNum type="arabicPeriod"/>
            </a:pPr>
            <a:r>
              <a:rPr lang="en-US" sz="1600" b="1" dirty="0">
                <a:hlinkClick r:id="rId5"/>
              </a:rPr>
              <a:t>Text Mining with an EM Clustering Model Using Data Miner 17.</a:t>
            </a:r>
            <a:r>
              <a:rPr lang="en-US" sz="1600" b="1" dirty="0"/>
              <a:t>2</a:t>
            </a:r>
          </a:p>
          <a:p>
            <a:pPr marL="682532" lvl="2" indent="-221869">
              <a:buFont typeface="+mj-lt"/>
              <a:buAutoNum type="arabicPeriod"/>
            </a:pPr>
            <a:r>
              <a:rPr lang="nn-NO" sz="1600" b="1" dirty="0"/>
              <a:t>Anomaly Detection (CLAIMS) </a:t>
            </a:r>
            <a:r>
              <a:rPr lang="nn-NO" sz="1600" dirty="0"/>
              <a:t> </a:t>
            </a:r>
            <a:r>
              <a:rPr lang="nn-NO" sz="1600" i="1" dirty="0"/>
              <a:t>See Instructor for assistance</a:t>
            </a:r>
          </a:p>
          <a:p>
            <a:pPr marL="682532" lvl="2" indent="-221869">
              <a:buFont typeface="+mj-lt"/>
              <a:buAutoNum type="arabicPeriod"/>
            </a:pPr>
            <a:r>
              <a:rPr lang="nn-NO" sz="1600" b="1" dirty="0"/>
              <a:t>Market Basket Analysis (SH.SALES)  </a:t>
            </a:r>
            <a:r>
              <a:rPr lang="nn-NO" sz="1600" i="1" dirty="0"/>
              <a:t>See Instructor for assistance</a:t>
            </a:r>
            <a:endParaRPr lang="en-US" sz="2133" dirty="0"/>
          </a:p>
        </p:txBody>
      </p:sp>
      <p:sp>
        <p:nvSpPr>
          <p:cNvPr id="16" name="Rectangle 15"/>
          <p:cNvSpPr/>
          <p:nvPr/>
        </p:nvSpPr>
        <p:spPr>
          <a:xfrm>
            <a:off x="5286250" y="1432174"/>
            <a:ext cx="5773060" cy="3962729"/>
          </a:xfrm>
          <a:prstGeom prst="rect">
            <a:avLst/>
          </a:prstGeom>
          <a:noFill/>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defTabSz="1215653">
              <a:lnSpc>
                <a:spcPct val="90000"/>
              </a:lnSpc>
            </a:pPr>
            <a:endParaRPr lang="en-US" sz="2399">
              <a:solidFill>
                <a:srgbClr val="5F5F5F"/>
              </a:solidFill>
              <a:latin typeface="Calibri"/>
            </a:endParaRPr>
          </a:p>
        </p:txBody>
      </p:sp>
      <p:pic>
        <p:nvPicPr>
          <p:cNvPr id="8" name="Picture 7"/>
          <p:cNvPicPr>
            <a:picLocks noChangeAspect="1"/>
          </p:cNvPicPr>
          <p:nvPr/>
        </p:nvPicPr>
        <p:blipFill>
          <a:blip r:embed="rId6"/>
          <a:stretch>
            <a:fillRect/>
          </a:stretch>
        </p:blipFill>
        <p:spPr>
          <a:xfrm>
            <a:off x="5286251" y="1546192"/>
            <a:ext cx="5773060" cy="3783809"/>
          </a:xfrm>
          <a:prstGeom prst="rect">
            <a:avLst/>
          </a:prstGeom>
        </p:spPr>
      </p:pic>
      <p:cxnSp>
        <p:nvCxnSpPr>
          <p:cNvPr id="19" name="Straight Arrow Connector 18"/>
          <p:cNvCxnSpPr/>
          <p:nvPr/>
        </p:nvCxnSpPr>
        <p:spPr bwMode="auto">
          <a:xfrm flipV="1">
            <a:off x="4584454" y="3757599"/>
            <a:ext cx="1510016" cy="36384"/>
          </a:xfrm>
          <a:prstGeom prst="straightConnector1">
            <a:avLst/>
          </a:prstGeom>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1065387139"/>
      </p:ext>
    </p:extLst>
  </p:cSld>
  <p:clrMapOvr>
    <a:masterClrMapping/>
  </p:clrMapOvr>
  <p:transition spd="med" advTm="300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732" dirty="0"/>
              <a:t>Great book on Oracle Advanced Analytics 	</a:t>
            </a:r>
            <a:br>
              <a:rPr lang="en-US" sz="3732" dirty="0"/>
            </a:br>
            <a:endParaRPr lang="en-US" dirty="0"/>
          </a:p>
        </p:txBody>
      </p:sp>
      <p:sp>
        <p:nvSpPr>
          <p:cNvPr id="10" name="Text Placeholder 9"/>
          <p:cNvSpPr>
            <a:spLocks noGrp="1"/>
          </p:cNvSpPr>
          <p:nvPr>
            <p:ph type="body" sz="quarter" idx="13"/>
          </p:nvPr>
        </p:nvSpPr>
        <p:spPr>
          <a:xfrm>
            <a:off x="531899" y="900248"/>
            <a:ext cx="11125199" cy="343209"/>
          </a:xfrm>
        </p:spPr>
        <p:txBody>
          <a:bodyPr/>
          <a:lstStyle/>
          <a:p>
            <a:r>
              <a:rPr lang="en-US" b="0" dirty="0" smtClean="0">
                <a:solidFill>
                  <a:srgbClr val="FF0000"/>
                </a:solidFill>
              </a:rPr>
              <a:t>Available on Amazon or from Author</a:t>
            </a:r>
          </a:p>
        </p:txBody>
      </p:sp>
      <p:sp>
        <p:nvSpPr>
          <p:cNvPr id="8" name="Content Placeholder 7"/>
          <p:cNvSpPr>
            <a:spLocks noGrp="1"/>
          </p:cNvSpPr>
          <p:nvPr>
            <p:ph idx="1"/>
          </p:nvPr>
        </p:nvSpPr>
        <p:spPr>
          <a:xfrm>
            <a:off x="531153" y="1506064"/>
            <a:ext cx="3448684" cy="4436918"/>
          </a:xfrm>
        </p:spPr>
        <p:txBody>
          <a:bodyPr/>
          <a:lstStyle/>
          <a:p>
            <a:r>
              <a:rPr lang="en-US" u="sng" dirty="0" smtClean="0">
                <a:solidFill>
                  <a:srgbClr val="FF0000"/>
                </a:solidFill>
                <a:hlinkClick r:id="rId3"/>
              </a:rPr>
              <a:t>Predictive Analytics Using Oracle Data Miner: Develop for ODM in SQL &amp; PL/SQL</a:t>
            </a:r>
            <a:r>
              <a:rPr lang="en-US" dirty="0" smtClean="0">
                <a:solidFill>
                  <a:srgbClr val="FF0000"/>
                </a:solidFill>
              </a:rPr>
              <a:t> </a:t>
            </a:r>
          </a:p>
        </p:txBody>
      </p:sp>
      <p:sp>
        <p:nvSpPr>
          <p:cNvPr id="5" name="Slide Number Placeholder 4"/>
          <p:cNvSpPr>
            <a:spLocks noGrp="1"/>
          </p:cNvSpPr>
          <p:nvPr>
            <p:ph type="sldNum" sz="quarter" idx="4294967295"/>
          </p:nvPr>
        </p:nvSpPr>
        <p:spPr>
          <a:xfrm>
            <a:off x="11276011" y="6555434"/>
            <a:ext cx="381661" cy="182832"/>
          </a:xfrm>
          <a:prstGeom prst="rect">
            <a:avLst/>
          </a:prstGeom>
        </p:spPr>
        <p:txBody>
          <a:bodyPr lIns="121712" tIns="60856" rIns="121712" bIns="60856"/>
          <a:lstStyle/>
          <a:p>
            <a:pPr defTabSz="1215653"/>
            <a:fld id="{C51EAA63-D034-42AE-91FA-B13B9518C7BE}" type="slidenum">
              <a:rPr lang="en-US" sz="2399">
                <a:solidFill>
                  <a:srgbClr val="5F5F5F"/>
                </a:solidFill>
                <a:latin typeface="Calibri"/>
              </a:rPr>
              <a:pPr defTabSz="1215653"/>
              <a:t>61</a:t>
            </a:fld>
            <a:endParaRPr lang="en-US" sz="2399" dirty="0">
              <a:solidFill>
                <a:srgbClr val="5F5F5F"/>
              </a:solidFill>
              <a:latin typeface="Calibri"/>
            </a:endParaRPr>
          </a:p>
        </p:txBody>
      </p:sp>
      <p:pic>
        <p:nvPicPr>
          <p:cNvPr id="25" name="C2FFC92A-B6C9-482D-AE69-918E85D720C3" descr="432BE49F-CDDD-4658-ADB2-FA6A2415EA67"/>
          <p:cNvPicPr>
            <a:picLocks noChangeAspect="1" noChangeArrowheads="1"/>
          </p:cNvPicPr>
          <p:nvPr/>
        </p:nvPicPr>
        <p:blipFill>
          <a:blip r:embed="rId4" cstate="print"/>
          <a:stretch>
            <a:fillRect/>
          </a:stretch>
        </p:blipFill>
        <p:spPr bwMode="auto">
          <a:xfrm>
            <a:off x="5322894" y="1233627"/>
            <a:ext cx="3772597" cy="4689590"/>
          </a:xfrm>
          <a:prstGeom prst="rect">
            <a:avLst/>
          </a:prstGeom>
          <a:noFill/>
          <a:ln w="9525">
            <a:noFill/>
            <a:miter lim="800000"/>
            <a:headEnd/>
            <a:tailEnd/>
          </a:ln>
        </p:spPr>
      </p:pic>
    </p:spTree>
    <p:extLst>
      <p:ext uri="{BB962C8B-B14F-4D97-AF65-F5344CB8AC3E}">
        <p14:creationId xmlns:p14="http://schemas.microsoft.com/office/powerpoint/2010/main" val="118050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Oracle Data Miner 17.4 HOL</a:t>
            </a:r>
            <a:endParaRPr lang="en-US" dirty="0"/>
          </a:p>
        </p:txBody>
      </p:sp>
      <p:sp>
        <p:nvSpPr>
          <p:cNvPr id="4" name="Text Placeholder 3"/>
          <p:cNvSpPr>
            <a:spLocks noGrp="1"/>
          </p:cNvSpPr>
          <p:nvPr>
            <p:ph type="body" sz="quarter" idx="13"/>
          </p:nvPr>
        </p:nvSpPr>
        <p:spPr>
          <a:xfrm>
            <a:off x="1072183" y="774669"/>
            <a:ext cx="10969943" cy="406294"/>
          </a:xfrm>
        </p:spPr>
        <p:txBody>
          <a:bodyPr/>
          <a:lstStyle/>
          <a:p>
            <a:r>
              <a:rPr lang="en-US" sz="2399" dirty="0"/>
              <a:t>Setting Up Oracle Data Miner</a:t>
            </a:r>
          </a:p>
        </p:txBody>
      </p:sp>
      <p:sp>
        <p:nvSpPr>
          <p:cNvPr id="9" name="Content Placeholder 8"/>
          <p:cNvSpPr>
            <a:spLocks noGrp="1"/>
          </p:cNvSpPr>
          <p:nvPr>
            <p:ph sz="quarter" idx="12"/>
          </p:nvPr>
        </p:nvSpPr>
        <p:spPr>
          <a:xfrm>
            <a:off x="1072183" y="1310083"/>
            <a:ext cx="10620060" cy="4802182"/>
          </a:xfrm>
        </p:spPr>
        <p:txBody>
          <a:bodyPr/>
          <a:lstStyle/>
          <a:p>
            <a:endParaRPr lang="en-US" dirty="0"/>
          </a:p>
        </p:txBody>
      </p:sp>
      <p:pic>
        <p:nvPicPr>
          <p:cNvPr id="140289" name="Picture 1"/>
          <p:cNvPicPr>
            <a:picLocks noChangeAspect="1" noChangeArrowheads="1"/>
          </p:cNvPicPr>
          <p:nvPr/>
        </p:nvPicPr>
        <p:blipFill>
          <a:blip r:embed="rId3" cstate="print"/>
          <a:srcRect/>
          <a:stretch>
            <a:fillRect/>
          </a:stretch>
        </p:blipFill>
        <p:spPr bwMode="auto">
          <a:xfrm>
            <a:off x="1006500" y="1312160"/>
            <a:ext cx="7235750" cy="2840597"/>
          </a:xfrm>
          <a:prstGeom prst="rect">
            <a:avLst/>
          </a:prstGeom>
          <a:noFill/>
          <a:ln w="9525">
            <a:noFill/>
            <a:miter lim="800000"/>
            <a:headEnd/>
            <a:tailEnd/>
          </a:ln>
        </p:spPr>
      </p:pic>
      <p:sp>
        <p:nvSpPr>
          <p:cNvPr id="15" name="TextBox 14"/>
          <p:cNvSpPr txBox="1"/>
          <p:nvPr/>
        </p:nvSpPr>
        <p:spPr>
          <a:xfrm>
            <a:off x="3666438" y="1118442"/>
            <a:ext cx="1929897" cy="779197"/>
          </a:xfrm>
          <a:prstGeom prst="rect">
            <a:avLst/>
          </a:prstGeom>
          <a:noFill/>
        </p:spPr>
        <p:txBody>
          <a:bodyPr wrap="square" lIns="121547" tIns="60774" rIns="121547" bIns="60774" rtlCol="0">
            <a:spAutoFit/>
          </a:bodyPr>
          <a:lstStyle/>
          <a:p>
            <a:pPr defTabSz="1215653"/>
            <a:r>
              <a:rPr lang="en-US" sz="4266" i="1" dirty="0">
                <a:solidFill>
                  <a:srgbClr val="FF0000"/>
                </a:solidFill>
                <a:effectLst>
                  <a:outerShdw blurRad="38100" dist="38100" dir="2700000" algn="tl">
                    <a:srgbClr val="000000">
                      <a:alpha val="43137"/>
                    </a:srgbClr>
                  </a:outerShdw>
                </a:effectLst>
                <a:latin typeface="Calibri"/>
              </a:rPr>
              <a:t>Done</a:t>
            </a:r>
          </a:p>
        </p:txBody>
      </p:sp>
      <p:sp>
        <p:nvSpPr>
          <p:cNvPr id="8" name="TextBox 7"/>
          <p:cNvSpPr txBox="1"/>
          <p:nvPr/>
        </p:nvSpPr>
        <p:spPr>
          <a:xfrm>
            <a:off x="5087490" y="1039758"/>
            <a:ext cx="720248" cy="720250"/>
          </a:xfrm>
          <a:prstGeom prst="rect">
            <a:avLst/>
          </a:prstGeom>
          <a:noFill/>
        </p:spPr>
        <p:txBody>
          <a:bodyPr wrap="square" lIns="0" tIns="0" rIns="0" bIns="0" rtlCol="0">
            <a:noAutofit/>
          </a:bodyPr>
          <a:lstStyle/>
          <a:p>
            <a:pPr defTabSz="1215653">
              <a:lnSpc>
                <a:spcPct val="90000"/>
              </a:lnSpc>
            </a:pPr>
            <a:r>
              <a:rPr lang="en-US" sz="7198" dirty="0">
                <a:solidFill>
                  <a:srgbClr val="FF0000"/>
                </a:solidFill>
                <a:latin typeface="Wingdings 2" pitchFamily="18" charset="2"/>
              </a:rPr>
              <a:t>P</a:t>
            </a:r>
          </a:p>
        </p:txBody>
      </p:sp>
      <p:grpSp>
        <p:nvGrpSpPr>
          <p:cNvPr id="19" name="Group 18"/>
          <p:cNvGrpSpPr/>
          <p:nvPr/>
        </p:nvGrpSpPr>
        <p:grpSpPr>
          <a:xfrm>
            <a:off x="5614247" y="185235"/>
            <a:ext cx="5503438" cy="6146550"/>
            <a:chOff x="4211782" y="138257"/>
            <a:chExt cx="4128654" cy="4611113"/>
          </a:xfrm>
        </p:grpSpPr>
        <p:pic>
          <p:nvPicPr>
            <p:cNvPr id="140291" name="Picture 3" descr="http://www.oracle.com/webfolder/technetwork/tutorials/obe/db/12c/r1/dm/dm_41/images/at10102.jpg"/>
            <p:cNvPicPr>
              <a:picLocks noChangeAspect="1" noChangeArrowheads="1"/>
            </p:cNvPicPr>
            <p:nvPr/>
          </p:nvPicPr>
          <p:blipFill>
            <a:blip r:embed="rId4" cstate="print"/>
            <a:srcRect/>
            <a:stretch>
              <a:fillRect/>
            </a:stretch>
          </p:blipFill>
          <p:spPr bwMode="auto">
            <a:xfrm>
              <a:off x="5981409" y="138257"/>
              <a:ext cx="1984953" cy="1984953"/>
            </a:xfrm>
            <a:prstGeom prst="rect">
              <a:avLst/>
            </a:prstGeom>
            <a:noFill/>
          </p:spPr>
        </p:pic>
        <p:cxnSp>
          <p:nvCxnSpPr>
            <p:cNvPr id="10" name="Straight Arrow Connector 9"/>
            <p:cNvCxnSpPr/>
            <p:nvPr/>
          </p:nvCxnSpPr>
          <p:spPr bwMode="auto">
            <a:xfrm flipV="1">
              <a:off x="4232564" y="1454729"/>
              <a:ext cx="1752600" cy="124689"/>
            </a:xfrm>
            <a:prstGeom prst="straightConnector1">
              <a:avLst/>
            </a:prstGeom>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cxnSp>
        <p:pic>
          <p:nvPicPr>
            <p:cNvPr id="140293" name="Picture 5" descr="http://www.oracle.com/webfolder/technetwork/tutorials/obe/db/12c/r1/dm/dm_41/images/at10103.jpg"/>
            <p:cNvPicPr>
              <a:picLocks noChangeAspect="1" noChangeArrowheads="1"/>
            </p:cNvPicPr>
            <p:nvPr/>
          </p:nvPicPr>
          <p:blipFill>
            <a:blip r:embed="rId5" cstate="print"/>
            <a:srcRect/>
            <a:stretch>
              <a:fillRect/>
            </a:stretch>
          </p:blipFill>
          <p:spPr bwMode="auto">
            <a:xfrm>
              <a:off x="5094720" y="2139272"/>
              <a:ext cx="3245716" cy="2610098"/>
            </a:xfrm>
            <a:prstGeom prst="rect">
              <a:avLst/>
            </a:prstGeom>
            <a:noFill/>
          </p:spPr>
        </p:pic>
        <p:cxnSp>
          <p:nvCxnSpPr>
            <p:cNvPr id="14" name="Straight Arrow Connector 13"/>
            <p:cNvCxnSpPr/>
            <p:nvPr/>
          </p:nvCxnSpPr>
          <p:spPr bwMode="auto">
            <a:xfrm>
              <a:off x="4211782" y="1655618"/>
              <a:ext cx="1413163" cy="789709"/>
            </a:xfrm>
            <a:prstGeom prst="straightConnector1">
              <a:avLst/>
            </a:prstGeom>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cxnSp>
      </p:grpSp>
    </p:spTree>
    <p:extLst>
      <p:ext uri="{BB962C8B-B14F-4D97-AF65-F5344CB8AC3E}">
        <p14:creationId xmlns:p14="http://schemas.microsoft.com/office/powerpoint/2010/main" val="3014476003"/>
      </p:ext>
    </p:extLst>
  </p:cSld>
  <p:clrMapOvr>
    <a:masterClrMapping/>
  </p:clrMapOvr>
  <p:transition spd="med" advTm="3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Oracle Data Miner 17.4 HOL</a:t>
            </a:r>
            <a:endParaRPr lang="en-US" dirty="0"/>
          </a:p>
        </p:txBody>
      </p:sp>
      <p:sp>
        <p:nvSpPr>
          <p:cNvPr id="4" name="Text Placeholder 3"/>
          <p:cNvSpPr>
            <a:spLocks noGrp="1"/>
          </p:cNvSpPr>
          <p:nvPr>
            <p:ph type="body" sz="quarter" idx="13"/>
          </p:nvPr>
        </p:nvSpPr>
        <p:spPr>
          <a:xfrm>
            <a:off x="1072183" y="774669"/>
            <a:ext cx="10969943" cy="406294"/>
          </a:xfrm>
        </p:spPr>
        <p:txBody>
          <a:bodyPr/>
          <a:lstStyle/>
          <a:p>
            <a:r>
              <a:rPr lang="en-US" sz="2399" dirty="0"/>
              <a:t>Setting Up Oracle Data Miner</a:t>
            </a:r>
          </a:p>
        </p:txBody>
      </p:sp>
      <p:sp>
        <p:nvSpPr>
          <p:cNvPr id="9" name="Content Placeholder 8"/>
          <p:cNvSpPr>
            <a:spLocks noGrp="1"/>
          </p:cNvSpPr>
          <p:nvPr>
            <p:ph sz="quarter" idx="12"/>
          </p:nvPr>
        </p:nvSpPr>
        <p:spPr>
          <a:xfrm>
            <a:off x="1072183" y="1310083"/>
            <a:ext cx="10620060" cy="4802182"/>
          </a:xfrm>
        </p:spPr>
        <p:txBody>
          <a:bodyPr/>
          <a:lstStyle/>
          <a:p>
            <a:endParaRPr lang="en-US" dirty="0"/>
          </a:p>
        </p:txBody>
      </p:sp>
      <p:pic>
        <p:nvPicPr>
          <p:cNvPr id="140289" name="Picture 1"/>
          <p:cNvPicPr>
            <a:picLocks noChangeAspect="1" noChangeArrowheads="1"/>
          </p:cNvPicPr>
          <p:nvPr/>
        </p:nvPicPr>
        <p:blipFill>
          <a:blip r:embed="rId3" cstate="print"/>
          <a:srcRect/>
          <a:stretch>
            <a:fillRect/>
          </a:stretch>
        </p:blipFill>
        <p:spPr bwMode="auto">
          <a:xfrm>
            <a:off x="1006500" y="1312160"/>
            <a:ext cx="7235750" cy="2840597"/>
          </a:xfrm>
          <a:prstGeom prst="rect">
            <a:avLst/>
          </a:prstGeom>
          <a:noFill/>
          <a:ln w="9525">
            <a:noFill/>
            <a:miter lim="800000"/>
            <a:headEnd/>
            <a:tailEnd/>
          </a:ln>
        </p:spPr>
      </p:pic>
      <p:grpSp>
        <p:nvGrpSpPr>
          <p:cNvPr id="24" name="Group 23"/>
          <p:cNvGrpSpPr/>
          <p:nvPr/>
        </p:nvGrpSpPr>
        <p:grpSpPr>
          <a:xfrm>
            <a:off x="3734798" y="425652"/>
            <a:ext cx="8131755" cy="5699662"/>
            <a:chOff x="2801793" y="318652"/>
            <a:chExt cx="6100405" cy="4275860"/>
          </a:xfrm>
        </p:grpSpPr>
        <p:pic>
          <p:nvPicPr>
            <p:cNvPr id="559106" name="Picture 2" descr="http://www.oracle.com/webfolder/technetwork/tutorials/obe/db/12c/r1/dm/dm_41/images/at10104c.jpg"/>
            <p:cNvPicPr>
              <a:picLocks noChangeAspect="1" noChangeArrowheads="1"/>
            </p:cNvPicPr>
            <p:nvPr/>
          </p:nvPicPr>
          <p:blipFill>
            <a:blip r:embed="rId4" cstate="print"/>
            <a:srcRect/>
            <a:stretch>
              <a:fillRect/>
            </a:stretch>
          </p:blipFill>
          <p:spPr bwMode="auto">
            <a:xfrm>
              <a:off x="5295612" y="318652"/>
              <a:ext cx="3606586" cy="2005735"/>
            </a:xfrm>
            <a:prstGeom prst="rect">
              <a:avLst/>
            </a:prstGeom>
            <a:noFill/>
          </p:spPr>
        </p:pic>
        <p:cxnSp>
          <p:nvCxnSpPr>
            <p:cNvPr id="16" name="Straight Arrow Connector 15"/>
            <p:cNvCxnSpPr/>
            <p:nvPr/>
          </p:nvCxnSpPr>
          <p:spPr bwMode="auto">
            <a:xfrm flipV="1">
              <a:off x="4267200" y="1343891"/>
              <a:ext cx="1662545" cy="568036"/>
            </a:xfrm>
            <a:prstGeom prst="straightConnector1">
              <a:avLst/>
            </a:prstGeom>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cxnSp>
        <p:pic>
          <p:nvPicPr>
            <p:cNvPr id="559108" name="Picture 4" descr="http://www.oracle.com/webfolder/technetwork/tutorials/obe/db/12c/r1/dm/dm_41/images/at20101.jpg"/>
            <p:cNvPicPr>
              <a:picLocks noChangeAspect="1" noChangeArrowheads="1"/>
            </p:cNvPicPr>
            <p:nvPr/>
          </p:nvPicPr>
          <p:blipFill>
            <a:blip r:embed="rId5" cstate="print"/>
            <a:srcRect/>
            <a:stretch>
              <a:fillRect/>
            </a:stretch>
          </p:blipFill>
          <p:spPr bwMode="auto">
            <a:xfrm>
              <a:off x="5950527" y="2359013"/>
              <a:ext cx="1759527" cy="1139694"/>
            </a:xfrm>
            <a:prstGeom prst="rect">
              <a:avLst/>
            </a:prstGeom>
            <a:noFill/>
          </p:spPr>
        </p:pic>
        <p:cxnSp>
          <p:nvCxnSpPr>
            <p:cNvPr id="18" name="Straight Arrow Connector 17"/>
            <p:cNvCxnSpPr/>
            <p:nvPr/>
          </p:nvCxnSpPr>
          <p:spPr bwMode="auto">
            <a:xfrm>
              <a:off x="5271655" y="2320637"/>
              <a:ext cx="1454727" cy="415636"/>
            </a:xfrm>
            <a:prstGeom prst="straightConnector1">
              <a:avLst/>
            </a:prstGeom>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cxnSp>
        <p:pic>
          <p:nvPicPr>
            <p:cNvPr id="559110" name="Picture 6" descr="http://www.oracle.com/webfolder/technetwork/tutorials/obe/db/12c/r1/dm/dm_41/images/at30107a.jpg"/>
            <p:cNvPicPr>
              <a:picLocks noChangeAspect="1" noChangeArrowheads="1"/>
            </p:cNvPicPr>
            <p:nvPr/>
          </p:nvPicPr>
          <p:blipFill>
            <a:blip r:embed="rId6" cstate="print"/>
            <a:srcRect/>
            <a:stretch>
              <a:fillRect/>
            </a:stretch>
          </p:blipFill>
          <p:spPr bwMode="auto">
            <a:xfrm>
              <a:off x="2801793" y="3462995"/>
              <a:ext cx="3862243" cy="1131517"/>
            </a:xfrm>
            <a:prstGeom prst="rect">
              <a:avLst/>
            </a:prstGeom>
            <a:noFill/>
          </p:spPr>
        </p:pic>
        <p:cxnSp>
          <p:nvCxnSpPr>
            <p:cNvPr id="21" name="Straight Arrow Connector 20"/>
            <p:cNvCxnSpPr/>
            <p:nvPr/>
          </p:nvCxnSpPr>
          <p:spPr bwMode="auto">
            <a:xfrm>
              <a:off x="4184073" y="2646218"/>
              <a:ext cx="464127" cy="762000"/>
            </a:xfrm>
            <a:prstGeom prst="straightConnector1">
              <a:avLst/>
            </a:prstGeom>
            <a:ln w="25400">
              <a:solidFill>
                <a:schemeClr val="accent1"/>
              </a:solidFill>
              <a:headEnd type="none" w="sm" len="sm"/>
              <a:tailEnd type="stealth" w="lg" len="lg"/>
            </a:ln>
          </p:spPr>
          <p:style>
            <a:lnRef idx="2">
              <a:schemeClr val="accent1"/>
            </a:lnRef>
            <a:fillRef idx="1">
              <a:schemeClr val="lt1"/>
            </a:fillRef>
            <a:effectRef idx="0">
              <a:schemeClr val="accent1"/>
            </a:effectRef>
            <a:fontRef idx="minor">
              <a:schemeClr val="dk1"/>
            </a:fontRef>
          </p:style>
        </p:cxnSp>
      </p:grpSp>
      <p:sp>
        <p:nvSpPr>
          <p:cNvPr id="17" name="TextBox 16"/>
          <p:cNvSpPr txBox="1"/>
          <p:nvPr/>
        </p:nvSpPr>
        <p:spPr>
          <a:xfrm>
            <a:off x="3666438" y="1118442"/>
            <a:ext cx="1929897" cy="779197"/>
          </a:xfrm>
          <a:prstGeom prst="rect">
            <a:avLst/>
          </a:prstGeom>
          <a:noFill/>
        </p:spPr>
        <p:txBody>
          <a:bodyPr wrap="square" lIns="121547" tIns="60774" rIns="121547" bIns="60774" rtlCol="0">
            <a:spAutoFit/>
          </a:bodyPr>
          <a:lstStyle/>
          <a:p>
            <a:pPr defTabSz="1215653"/>
            <a:r>
              <a:rPr lang="en-US" sz="4266" i="1" dirty="0">
                <a:solidFill>
                  <a:srgbClr val="FF0000"/>
                </a:solidFill>
                <a:effectLst>
                  <a:outerShdw blurRad="38100" dist="38100" dir="2700000" algn="tl">
                    <a:srgbClr val="000000">
                      <a:alpha val="43137"/>
                    </a:srgbClr>
                  </a:outerShdw>
                </a:effectLst>
                <a:latin typeface="Calibri"/>
              </a:rPr>
              <a:t>Done</a:t>
            </a:r>
          </a:p>
        </p:txBody>
      </p:sp>
      <p:sp>
        <p:nvSpPr>
          <p:cNvPr id="19" name="TextBox 18"/>
          <p:cNvSpPr txBox="1"/>
          <p:nvPr/>
        </p:nvSpPr>
        <p:spPr>
          <a:xfrm>
            <a:off x="5087490" y="1039758"/>
            <a:ext cx="720248" cy="720250"/>
          </a:xfrm>
          <a:prstGeom prst="rect">
            <a:avLst/>
          </a:prstGeom>
          <a:noFill/>
        </p:spPr>
        <p:txBody>
          <a:bodyPr wrap="square" lIns="0" tIns="0" rIns="0" bIns="0" rtlCol="0">
            <a:noAutofit/>
          </a:bodyPr>
          <a:lstStyle/>
          <a:p>
            <a:pPr defTabSz="1215653">
              <a:lnSpc>
                <a:spcPct val="90000"/>
              </a:lnSpc>
            </a:pPr>
            <a:r>
              <a:rPr lang="en-US" sz="7198" dirty="0">
                <a:solidFill>
                  <a:srgbClr val="FF0000"/>
                </a:solidFill>
                <a:latin typeface="Wingdings 2" pitchFamily="18" charset="2"/>
              </a:rPr>
              <a:t>P</a:t>
            </a:r>
          </a:p>
        </p:txBody>
      </p:sp>
    </p:spTree>
    <p:extLst>
      <p:ext uri="{BB962C8B-B14F-4D97-AF65-F5344CB8AC3E}">
        <p14:creationId xmlns:p14="http://schemas.microsoft.com/office/powerpoint/2010/main" val="3950524345"/>
      </p:ext>
    </p:extLst>
  </p:cSld>
  <p:clrMapOvr>
    <a:masterClrMapping/>
  </p:clrMapOvr>
  <p:transition spd="med" advTm="300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smtClean="0"/>
              <a:t>Cool New 17.4 Features</a:t>
            </a:r>
            <a:endParaRPr lang="en-US" dirty="0"/>
          </a:p>
        </p:txBody>
      </p:sp>
      <p:sp>
        <p:nvSpPr>
          <p:cNvPr id="7" name="Text Placeholder 6"/>
          <p:cNvSpPr>
            <a:spLocks noGrp="1"/>
          </p:cNvSpPr>
          <p:nvPr>
            <p:ph type="body" sz="quarter" idx="13"/>
          </p:nvPr>
        </p:nvSpPr>
        <p:spPr>
          <a:xfrm>
            <a:off x="531872" y="894130"/>
            <a:ext cx="11125199" cy="343209"/>
          </a:xfrm>
        </p:spPr>
        <p:txBody>
          <a:bodyPr/>
          <a:lstStyle/>
          <a:p>
            <a:r>
              <a:rPr lang="en-US" b="0" dirty="0" smtClean="0">
                <a:solidFill>
                  <a:schemeClr val="accent1"/>
                </a:solidFill>
              </a:rPr>
              <a:t>Workflow Scheduler</a:t>
            </a:r>
            <a:endParaRPr lang="en-US" b="0" dirty="0">
              <a:solidFill>
                <a:schemeClr val="accent1"/>
              </a:solidFill>
            </a:endParaRPr>
          </a:p>
        </p:txBody>
      </p:sp>
      <p:sp>
        <p:nvSpPr>
          <p:cNvPr id="6" name="Content Placeholder 5"/>
          <p:cNvSpPr>
            <a:spLocks noGrp="1"/>
          </p:cNvSpPr>
          <p:nvPr>
            <p:ph idx="1"/>
          </p:nvPr>
        </p:nvSpPr>
        <p:spPr>
          <a:xfrm>
            <a:off x="531154" y="1432159"/>
            <a:ext cx="4104294" cy="4510789"/>
          </a:xfrm>
        </p:spPr>
        <p:txBody>
          <a:bodyPr/>
          <a:lstStyle/>
          <a:p>
            <a:endParaRPr lang="en-US" dirty="0"/>
          </a:p>
        </p:txBody>
      </p:sp>
      <p:pic>
        <p:nvPicPr>
          <p:cNvPr id="560130" name="Picture 2"/>
          <p:cNvPicPr>
            <a:picLocks noChangeAspect="1" noChangeArrowheads="1"/>
          </p:cNvPicPr>
          <p:nvPr/>
        </p:nvPicPr>
        <p:blipFill>
          <a:blip r:embed="rId3" cstate="print"/>
          <a:srcRect/>
          <a:stretch>
            <a:fillRect/>
          </a:stretch>
        </p:blipFill>
        <p:spPr bwMode="auto">
          <a:xfrm>
            <a:off x="538296" y="1321157"/>
            <a:ext cx="7836904" cy="4897772"/>
          </a:xfrm>
          <a:prstGeom prst="rect">
            <a:avLst/>
          </a:prstGeom>
          <a:noFill/>
          <a:ln w="9525">
            <a:noFill/>
            <a:miter lim="800000"/>
            <a:headEnd/>
            <a:tailEnd/>
          </a:ln>
        </p:spPr>
      </p:pic>
    </p:spTree>
    <p:extLst>
      <p:ext uri="{BB962C8B-B14F-4D97-AF65-F5344CB8AC3E}">
        <p14:creationId xmlns:p14="http://schemas.microsoft.com/office/powerpoint/2010/main" val="335201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smtClean="0"/>
              <a:t>Previewing a 4.2 Feature</a:t>
            </a:r>
            <a:endParaRPr lang="en-US" dirty="0"/>
          </a:p>
        </p:txBody>
      </p:sp>
      <p:sp>
        <p:nvSpPr>
          <p:cNvPr id="7" name="Text Placeholder 6"/>
          <p:cNvSpPr>
            <a:spLocks noGrp="1"/>
          </p:cNvSpPr>
          <p:nvPr>
            <p:ph type="body" sz="quarter" idx="13"/>
          </p:nvPr>
        </p:nvSpPr>
        <p:spPr>
          <a:xfrm>
            <a:off x="531872" y="894130"/>
            <a:ext cx="11125199" cy="343209"/>
          </a:xfrm>
        </p:spPr>
        <p:txBody>
          <a:bodyPr/>
          <a:lstStyle/>
          <a:p>
            <a:r>
              <a:rPr lang="en-US" b="0" dirty="0" smtClean="0">
                <a:solidFill>
                  <a:schemeClr val="accent1"/>
                </a:solidFill>
              </a:rPr>
              <a:t>Workflow Scheduler</a:t>
            </a:r>
            <a:endParaRPr lang="en-US" b="0" dirty="0">
              <a:solidFill>
                <a:schemeClr val="accent1"/>
              </a:solidFill>
            </a:endParaRPr>
          </a:p>
        </p:txBody>
      </p:sp>
      <p:sp>
        <p:nvSpPr>
          <p:cNvPr id="6" name="Content Placeholder 5"/>
          <p:cNvSpPr>
            <a:spLocks noGrp="1"/>
          </p:cNvSpPr>
          <p:nvPr>
            <p:ph idx="1"/>
          </p:nvPr>
        </p:nvSpPr>
        <p:spPr>
          <a:xfrm>
            <a:off x="531154" y="1432159"/>
            <a:ext cx="4104294" cy="4510789"/>
          </a:xfrm>
        </p:spPr>
        <p:txBody>
          <a:bodyPr/>
          <a:lstStyle/>
          <a:p>
            <a:endParaRPr lang="en-US" dirty="0"/>
          </a:p>
        </p:txBody>
      </p:sp>
      <p:pic>
        <p:nvPicPr>
          <p:cNvPr id="561154" name="Picture 2" descr="E:\Workflow Schedule Screenshot\Snap2.jpg"/>
          <p:cNvPicPr>
            <a:picLocks noChangeAspect="1" noChangeArrowheads="1"/>
          </p:cNvPicPr>
          <p:nvPr/>
        </p:nvPicPr>
        <p:blipFill>
          <a:blip r:embed="rId3" cstate="print"/>
          <a:srcRect/>
          <a:stretch>
            <a:fillRect/>
          </a:stretch>
        </p:blipFill>
        <p:spPr bwMode="auto">
          <a:xfrm>
            <a:off x="44" y="900"/>
            <a:ext cx="10988411" cy="6867756"/>
          </a:xfrm>
          <a:prstGeom prst="rect">
            <a:avLst/>
          </a:prstGeom>
          <a:noFill/>
        </p:spPr>
      </p:pic>
    </p:spTree>
    <p:extLst>
      <p:ext uri="{BB962C8B-B14F-4D97-AF65-F5344CB8AC3E}">
        <p14:creationId xmlns:p14="http://schemas.microsoft.com/office/powerpoint/2010/main" val="163283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smtClean="0"/>
              <a:t>Previewing a 4.2 Feature</a:t>
            </a:r>
            <a:endParaRPr lang="en-US" dirty="0"/>
          </a:p>
        </p:txBody>
      </p:sp>
      <p:sp>
        <p:nvSpPr>
          <p:cNvPr id="7" name="Text Placeholder 6"/>
          <p:cNvSpPr>
            <a:spLocks noGrp="1"/>
          </p:cNvSpPr>
          <p:nvPr>
            <p:ph type="body" sz="quarter" idx="13"/>
          </p:nvPr>
        </p:nvSpPr>
        <p:spPr>
          <a:xfrm>
            <a:off x="531872" y="894130"/>
            <a:ext cx="11125199" cy="343209"/>
          </a:xfrm>
        </p:spPr>
        <p:txBody>
          <a:bodyPr/>
          <a:lstStyle/>
          <a:p>
            <a:r>
              <a:rPr lang="en-US" b="0" dirty="0" smtClean="0">
                <a:solidFill>
                  <a:schemeClr val="accent1"/>
                </a:solidFill>
              </a:rPr>
              <a:t>Workflow Scheduler</a:t>
            </a:r>
            <a:endParaRPr lang="en-US" b="0" dirty="0">
              <a:solidFill>
                <a:schemeClr val="accent1"/>
              </a:solidFill>
            </a:endParaRPr>
          </a:p>
        </p:txBody>
      </p:sp>
      <p:sp>
        <p:nvSpPr>
          <p:cNvPr id="6" name="Content Placeholder 5"/>
          <p:cNvSpPr>
            <a:spLocks noGrp="1"/>
          </p:cNvSpPr>
          <p:nvPr>
            <p:ph idx="1"/>
          </p:nvPr>
        </p:nvSpPr>
        <p:spPr>
          <a:xfrm>
            <a:off x="531154" y="1432159"/>
            <a:ext cx="4104294" cy="4510789"/>
          </a:xfrm>
        </p:spPr>
        <p:txBody>
          <a:bodyPr/>
          <a:lstStyle/>
          <a:p>
            <a:endParaRPr lang="en-US" dirty="0"/>
          </a:p>
        </p:txBody>
      </p:sp>
      <p:pic>
        <p:nvPicPr>
          <p:cNvPr id="562178" name="Picture 2"/>
          <p:cNvPicPr>
            <a:picLocks noChangeAspect="1" noChangeArrowheads="1"/>
          </p:cNvPicPr>
          <p:nvPr/>
        </p:nvPicPr>
        <p:blipFill>
          <a:blip r:embed="rId3" cstate="print"/>
          <a:srcRect/>
          <a:stretch>
            <a:fillRect/>
          </a:stretch>
        </p:blipFill>
        <p:spPr bwMode="auto">
          <a:xfrm>
            <a:off x="-1" y="893"/>
            <a:ext cx="10970596" cy="6856214"/>
          </a:xfrm>
          <a:prstGeom prst="rect">
            <a:avLst/>
          </a:prstGeom>
          <a:noFill/>
          <a:ln w="9525">
            <a:noFill/>
            <a:miter lim="800000"/>
            <a:headEnd/>
            <a:tailEnd/>
          </a:ln>
        </p:spPr>
      </p:pic>
    </p:spTree>
    <p:extLst>
      <p:ext uri="{BB962C8B-B14F-4D97-AF65-F5344CB8AC3E}">
        <p14:creationId xmlns:p14="http://schemas.microsoft.com/office/powerpoint/2010/main" val="272128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smtClean="0"/>
              <a:t>Previewing a 4.2 Feature</a:t>
            </a:r>
            <a:endParaRPr lang="en-US" dirty="0"/>
          </a:p>
        </p:txBody>
      </p:sp>
      <p:sp>
        <p:nvSpPr>
          <p:cNvPr id="7" name="Text Placeholder 6"/>
          <p:cNvSpPr>
            <a:spLocks noGrp="1"/>
          </p:cNvSpPr>
          <p:nvPr>
            <p:ph type="body" sz="quarter" idx="13"/>
          </p:nvPr>
        </p:nvSpPr>
        <p:spPr>
          <a:xfrm>
            <a:off x="531872" y="894130"/>
            <a:ext cx="11125199" cy="343209"/>
          </a:xfrm>
        </p:spPr>
        <p:txBody>
          <a:bodyPr/>
          <a:lstStyle/>
          <a:p>
            <a:r>
              <a:rPr lang="en-US" b="0" dirty="0" smtClean="0">
                <a:solidFill>
                  <a:schemeClr val="accent1"/>
                </a:solidFill>
              </a:rPr>
              <a:t>Workflow Scheduler</a:t>
            </a:r>
            <a:endParaRPr lang="en-US" b="0" dirty="0">
              <a:solidFill>
                <a:schemeClr val="accent1"/>
              </a:solidFill>
            </a:endParaRPr>
          </a:p>
        </p:txBody>
      </p:sp>
      <p:sp>
        <p:nvSpPr>
          <p:cNvPr id="6" name="Content Placeholder 5"/>
          <p:cNvSpPr>
            <a:spLocks noGrp="1"/>
          </p:cNvSpPr>
          <p:nvPr>
            <p:ph idx="1"/>
          </p:nvPr>
        </p:nvSpPr>
        <p:spPr>
          <a:xfrm>
            <a:off x="531154" y="1432159"/>
            <a:ext cx="4104294" cy="4510789"/>
          </a:xfrm>
        </p:spPr>
        <p:txBody>
          <a:bodyPr/>
          <a:lstStyle/>
          <a:p>
            <a:endParaRPr lang="en-US" dirty="0"/>
          </a:p>
        </p:txBody>
      </p:sp>
      <p:pic>
        <p:nvPicPr>
          <p:cNvPr id="563202" name="Picture 2"/>
          <p:cNvPicPr>
            <a:picLocks noChangeAspect="1" noChangeArrowheads="1"/>
          </p:cNvPicPr>
          <p:nvPr/>
        </p:nvPicPr>
        <p:blipFill>
          <a:blip r:embed="rId3" cstate="print"/>
          <a:srcRect/>
          <a:stretch>
            <a:fillRect/>
          </a:stretch>
        </p:blipFill>
        <p:spPr bwMode="auto">
          <a:xfrm>
            <a:off x="2" y="893"/>
            <a:ext cx="10970594" cy="6856214"/>
          </a:xfrm>
          <a:prstGeom prst="rect">
            <a:avLst/>
          </a:prstGeom>
          <a:noFill/>
          <a:ln w="9525">
            <a:noFill/>
            <a:miter lim="800000"/>
            <a:headEnd/>
            <a:tailEnd/>
          </a:ln>
        </p:spPr>
      </p:pic>
    </p:spTree>
    <p:extLst>
      <p:ext uri="{BB962C8B-B14F-4D97-AF65-F5344CB8AC3E}">
        <p14:creationId xmlns:p14="http://schemas.microsoft.com/office/powerpoint/2010/main" val="134123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smtClean="0"/>
              <a:t>Previewing a 4.2 Feature</a:t>
            </a:r>
            <a:endParaRPr lang="en-US" dirty="0"/>
          </a:p>
        </p:txBody>
      </p:sp>
      <p:sp>
        <p:nvSpPr>
          <p:cNvPr id="7" name="Text Placeholder 6"/>
          <p:cNvSpPr>
            <a:spLocks noGrp="1"/>
          </p:cNvSpPr>
          <p:nvPr>
            <p:ph type="body" sz="quarter" idx="13"/>
          </p:nvPr>
        </p:nvSpPr>
        <p:spPr>
          <a:xfrm>
            <a:off x="531872" y="894130"/>
            <a:ext cx="11125199" cy="343209"/>
          </a:xfrm>
        </p:spPr>
        <p:txBody>
          <a:bodyPr/>
          <a:lstStyle/>
          <a:p>
            <a:r>
              <a:rPr lang="en-US" b="0" dirty="0" smtClean="0">
                <a:solidFill>
                  <a:schemeClr val="accent1"/>
                </a:solidFill>
              </a:rPr>
              <a:t>Workflow Scheduler</a:t>
            </a:r>
            <a:endParaRPr lang="en-US" b="0" dirty="0">
              <a:solidFill>
                <a:schemeClr val="accent1"/>
              </a:solidFill>
            </a:endParaRPr>
          </a:p>
        </p:txBody>
      </p:sp>
      <p:sp>
        <p:nvSpPr>
          <p:cNvPr id="6" name="Content Placeholder 5"/>
          <p:cNvSpPr>
            <a:spLocks noGrp="1"/>
          </p:cNvSpPr>
          <p:nvPr>
            <p:ph idx="1"/>
          </p:nvPr>
        </p:nvSpPr>
        <p:spPr>
          <a:xfrm>
            <a:off x="531154" y="1432159"/>
            <a:ext cx="4104294" cy="4510789"/>
          </a:xfrm>
        </p:spPr>
        <p:txBody>
          <a:bodyPr/>
          <a:lstStyle/>
          <a:p>
            <a:endParaRPr lang="en-US" dirty="0"/>
          </a:p>
        </p:txBody>
      </p:sp>
      <p:pic>
        <p:nvPicPr>
          <p:cNvPr id="564226" name="Picture 2"/>
          <p:cNvPicPr>
            <a:picLocks noChangeAspect="1" noChangeArrowheads="1"/>
          </p:cNvPicPr>
          <p:nvPr/>
        </p:nvPicPr>
        <p:blipFill>
          <a:blip r:embed="rId3" cstate="print"/>
          <a:srcRect/>
          <a:stretch>
            <a:fillRect/>
          </a:stretch>
        </p:blipFill>
        <p:spPr bwMode="auto">
          <a:xfrm>
            <a:off x="-1" y="893"/>
            <a:ext cx="10970596" cy="6856214"/>
          </a:xfrm>
          <a:prstGeom prst="rect">
            <a:avLst/>
          </a:prstGeom>
          <a:noFill/>
          <a:ln w="9525">
            <a:noFill/>
            <a:miter lim="800000"/>
            <a:headEnd/>
            <a:tailEnd/>
          </a:ln>
        </p:spPr>
      </p:pic>
    </p:spTree>
    <p:extLst>
      <p:ext uri="{BB962C8B-B14F-4D97-AF65-F5344CB8AC3E}">
        <p14:creationId xmlns:p14="http://schemas.microsoft.com/office/powerpoint/2010/main" val="317500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smtClean="0"/>
              <a:t>Previewing a </a:t>
            </a:r>
            <a:r>
              <a:rPr lang="en-US" dirty="0"/>
              <a:t>Cool New 17.2 Feature</a:t>
            </a:r>
          </a:p>
        </p:txBody>
      </p:sp>
      <p:sp>
        <p:nvSpPr>
          <p:cNvPr id="7" name="Text Placeholder 6"/>
          <p:cNvSpPr>
            <a:spLocks noGrp="1"/>
          </p:cNvSpPr>
          <p:nvPr>
            <p:ph type="body" sz="quarter" idx="13"/>
          </p:nvPr>
        </p:nvSpPr>
        <p:spPr>
          <a:xfrm>
            <a:off x="531872" y="894130"/>
            <a:ext cx="11125199" cy="343209"/>
          </a:xfrm>
        </p:spPr>
        <p:txBody>
          <a:bodyPr/>
          <a:lstStyle/>
          <a:p>
            <a:r>
              <a:rPr lang="en-US" b="0" dirty="0" smtClean="0">
                <a:solidFill>
                  <a:schemeClr val="accent1"/>
                </a:solidFill>
              </a:rPr>
              <a:t>Workflow Scheduler—Email Notifications</a:t>
            </a:r>
            <a:endParaRPr lang="en-US" b="0" dirty="0">
              <a:solidFill>
                <a:schemeClr val="accent1"/>
              </a:solidFill>
            </a:endParaRPr>
          </a:p>
        </p:txBody>
      </p:sp>
      <p:sp>
        <p:nvSpPr>
          <p:cNvPr id="6" name="Content Placeholder 5"/>
          <p:cNvSpPr>
            <a:spLocks noGrp="1"/>
          </p:cNvSpPr>
          <p:nvPr>
            <p:ph idx="1"/>
          </p:nvPr>
        </p:nvSpPr>
        <p:spPr>
          <a:xfrm>
            <a:off x="531154" y="1432159"/>
            <a:ext cx="4104294" cy="4510789"/>
          </a:xfrm>
        </p:spPr>
        <p:txBody>
          <a:bodyPr/>
          <a:lstStyle/>
          <a:p>
            <a:endParaRPr lang="en-US" dirty="0"/>
          </a:p>
        </p:txBody>
      </p:sp>
      <p:pic>
        <p:nvPicPr>
          <p:cNvPr id="565250" name="Picture 2"/>
          <p:cNvPicPr>
            <a:picLocks noChangeAspect="1" noChangeArrowheads="1"/>
          </p:cNvPicPr>
          <p:nvPr/>
        </p:nvPicPr>
        <p:blipFill>
          <a:blip r:embed="rId3" cstate="print"/>
          <a:srcRect/>
          <a:stretch>
            <a:fillRect/>
          </a:stretch>
        </p:blipFill>
        <p:spPr bwMode="auto">
          <a:xfrm>
            <a:off x="535613" y="1348532"/>
            <a:ext cx="7728823" cy="4830226"/>
          </a:xfrm>
          <a:prstGeom prst="rect">
            <a:avLst/>
          </a:prstGeom>
          <a:noFill/>
          <a:ln w="9525">
            <a:noFill/>
            <a:miter lim="800000"/>
            <a:headEnd/>
            <a:tailEnd/>
          </a:ln>
        </p:spPr>
      </p:pic>
    </p:spTree>
    <p:extLst>
      <p:ext uri="{BB962C8B-B14F-4D97-AF65-F5344CB8AC3E}">
        <p14:creationId xmlns:p14="http://schemas.microsoft.com/office/powerpoint/2010/main" val="96296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2" y="1183076"/>
            <a:ext cx="3749389" cy="5284382"/>
          </a:xfrm>
        </p:spPr>
        <p:txBody>
          <a:bodyPr/>
          <a:lstStyle/>
          <a:p>
            <a:pPr marL="117475" indent="0">
              <a:lnSpc>
                <a:spcPct val="80000"/>
              </a:lnSpc>
              <a:spcBef>
                <a:spcPts val="600"/>
              </a:spcBef>
              <a:buNone/>
            </a:pPr>
            <a:r>
              <a:rPr lang="en-US" b="1" cap="small" dirty="0" smtClean="0">
                <a:solidFill>
                  <a:schemeClr val="accent1"/>
                </a:solidFill>
              </a:rPr>
              <a:t>Classification</a:t>
            </a:r>
            <a:endParaRPr lang="en-US" sz="2800" b="1" cap="small" dirty="0" smtClean="0">
              <a:solidFill>
                <a:schemeClr val="accent1"/>
              </a:solidFill>
            </a:endParaRPr>
          </a:p>
          <a:p>
            <a:pPr marL="287338" lvl="1" indent="-169863">
              <a:lnSpc>
                <a:spcPct val="80000"/>
              </a:lnSpc>
              <a:spcBef>
                <a:spcPts val="0"/>
              </a:spcBef>
            </a:pPr>
            <a:r>
              <a:rPr lang="en-US" sz="1800" dirty="0" smtClean="0"/>
              <a:t>Naïve Bayes</a:t>
            </a:r>
          </a:p>
          <a:p>
            <a:pPr marL="287338" lvl="1" indent="-169863">
              <a:lnSpc>
                <a:spcPct val="80000"/>
              </a:lnSpc>
              <a:spcBef>
                <a:spcPts val="0"/>
              </a:spcBef>
            </a:pPr>
            <a:r>
              <a:rPr lang="en-US" sz="1800" dirty="0" smtClean="0"/>
              <a:t>Logistic Regression (GLM)</a:t>
            </a:r>
          </a:p>
          <a:p>
            <a:pPr marL="287338" lvl="1" indent="-169863">
              <a:lnSpc>
                <a:spcPct val="80000"/>
              </a:lnSpc>
              <a:spcBef>
                <a:spcPts val="0"/>
              </a:spcBef>
            </a:pPr>
            <a:r>
              <a:rPr lang="en-US" sz="1800" dirty="0" smtClean="0"/>
              <a:t>Decision Tree</a:t>
            </a:r>
          </a:p>
          <a:p>
            <a:pPr marL="287338" lvl="1" indent="-169863">
              <a:lnSpc>
                <a:spcPct val="80000"/>
              </a:lnSpc>
              <a:spcBef>
                <a:spcPts val="0"/>
              </a:spcBef>
            </a:pPr>
            <a:r>
              <a:rPr lang="en-US" sz="1800" dirty="0" smtClean="0"/>
              <a:t>Random Forest</a:t>
            </a:r>
          </a:p>
          <a:p>
            <a:pPr marL="287338" lvl="1" indent="-169863">
              <a:lnSpc>
                <a:spcPct val="80000"/>
              </a:lnSpc>
              <a:spcBef>
                <a:spcPts val="0"/>
              </a:spcBef>
            </a:pPr>
            <a:r>
              <a:rPr lang="en-US" sz="1800" dirty="0" smtClean="0"/>
              <a:t>Neural Network</a:t>
            </a:r>
          </a:p>
          <a:p>
            <a:pPr marL="287338" lvl="1" indent="-169863">
              <a:lnSpc>
                <a:spcPct val="80000"/>
              </a:lnSpc>
              <a:spcBef>
                <a:spcPts val="0"/>
              </a:spcBef>
            </a:pPr>
            <a:r>
              <a:rPr lang="en-US" sz="1800" dirty="0" smtClean="0"/>
              <a:t>Support Vector Machine</a:t>
            </a:r>
          </a:p>
          <a:p>
            <a:pPr marL="287338" lvl="1" indent="-169863">
              <a:lnSpc>
                <a:spcPct val="80000"/>
              </a:lnSpc>
              <a:spcBef>
                <a:spcPts val="0"/>
              </a:spcBef>
            </a:pPr>
            <a:r>
              <a:rPr lang="en-US" sz="1800" dirty="0" smtClean="0"/>
              <a:t>Explicit Semantic Analysis</a:t>
            </a:r>
          </a:p>
          <a:p>
            <a:pPr marL="117475" indent="0">
              <a:lnSpc>
                <a:spcPct val="80000"/>
              </a:lnSpc>
              <a:buNone/>
            </a:pPr>
            <a:r>
              <a:rPr lang="en-US" b="1" cap="small" dirty="0" smtClean="0">
                <a:solidFill>
                  <a:schemeClr val="accent1"/>
                </a:solidFill>
              </a:rPr>
              <a:t>Clustering</a:t>
            </a:r>
          </a:p>
          <a:p>
            <a:pPr marL="287338" lvl="1" indent="-169863">
              <a:lnSpc>
                <a:spcPct val="80000"/>
              </a:lnSpc>
              <a:spcBef>
                <a:spcPts val="0"/>
              </a:spcBef>
            </a:pPr>
            <a:r>
              <a:rPr lang="en-US" sz="1800" dirty="0" smtClean="0"/>
              <a:t>Hierarchical K-Means</a:t>
            </a:r>
          </a:p>
          <a:p>
            <a:pPr marL="287338" lvl="1" indent="-169863">
              <a:lnSpc>
                <a:spcPct val="80000"/>
              </a:lnSpc>
              <a:spcBef>
                <a:spcPts val="0"/>
              </a:spcBef>
            </a:pPr>
            <a:r>
              <a:rPr lang="en-US" sz="1800" dirty="0" smtClean="0"/>
              <a:t>Hierarchical O-Cluster</a:t>
            </a:r>
          </a:p>
          <a:p>
            <a:pPr marL="287338" lvl="1" indent="-169863">
              <a:lnSpc>
                <a:spcPct val="80000"/>
              </a:lnSpc>
              <a:spcBef>
                <a:spcPts val="0"/>
              </a:spcBef>
            </a:pPr>
            <a:r>
              <a:rPr lang="en-US" sz="1800" dirty="0" smtClean="0"/>
              <a:t>Expectation Maximization (EM)</a:t>
            </a:r>
          </a:p>
          <a:p>
            <a:pPr marL="117475" indent="0">
              <a:lnSpc>
                <a:spcPct val="80000"/>
              </a:lnSpc>
              <a:buNone/>
            </a:pPr>
            <a:r>
              <a:rPr lang="en-US" b="1" cap="small" dirty="0" smtClean="0">
                <a:solidFill>
                  <a:schemeClr val="accent1"/>
                </a:solidFill>
              </a:rPr>
              <a:t>Anomaly Detection</a:t>
            </a:r>
          </a:p>
          <a:p>
            <a:pPr marL="287338" lvl="1" indent="-169863">
              <a:lnSpc>
                <a:spcPct val="80000"/>
              </a:lnSpc>
              <a:spcBef>
                <a:spcPts val="0"/>
              </a:spcBef>
            </a:pPr>
            <a:r>
              <a:rPr lang="en-US" sz="1800" dirty="0" smtClean="0"/>
              <a:t>One-Class SVM</a:t>
            </a:r>
          </a:p>
          <a:p>
            <a:pPr marL="117475" lvl="1" indent="0">
              <a:lnSpc>
                <a:spcPct val="80000"/>
              </a:lnSpc>
              <a:spcBef>
                <a:spcPts val="1200"/>
              </a:spcBef>
              <a:buNone/>
            </a:pPr>
            <a:r>
              <a:rPr lang="en-US" sz="2400" b="1" cap="small" dirty="0" smtClean="0">
                <a:solidFill>
                  <a:schemeClr val="accent1"/>
                </a:solidFill>
              </a:rPr>
              <a:t>Time Series</a:t>
            </a:r>
          </a:p>
          <a:p>
            <a:pPr marL="287338" lvl="1" indent="-169863">
              <a:lnSpc>
                <a:spcPct val="80000"/>
              </a:lnSpc>
              <a:spcBef>
                <a:spcPts val="0"/>
              </a:spcBef>
            </a:pPr>
            <a:r>
              <a:rPr lang="en-US" sz="1800" dirty="0" smtClean="0"/>
              <a:t>State </a:t>
            </a:r>
            <a:r>
              <a:rPr lang="en-US" sz="1800" dirty="0"/>
              <a:t>of the art </a:t>
            </a:r>
            <a:r>
              <a:rPr lang="en-US" sz="1800" dirty="0" smtClean="0"/>
              <a:t>forecasting </a:t>
            </a:r>
            <a:r>
              <a:rPr lang="en-US" sz="1800" dirty="0"/>
              <a:t>using Exponential Smoothing.   </a:t>
            </a:r>
          </a:p>
          <a:p>
            <a:pPr marL="287338" lvl="1" indent="-169863">
              <a:lnSpc>
                <a:spcPct val="80000"/>
              </a:lnSpc>
              <a:spcBef>
                <a:spcPts val="0"/>
              </a:spcBef>
            </a:pPr>
            <a:r>
              <a:rPr lang="en-US" sz="1800" dirty="0"/>
              <a:t>Includes all popular models </a:t>
            </a:r>
            <a:r>
              <a:rPr lang="en-US" sz="1800" dirty="0" smtClean="0"/>
              <a:t/>
            </a:r>
            <a:br>
              <a:rPr lang="en-US" sz="1800" dirty="0" smtClean="0"/>
            </a:br>
            <a:r>
              <a:rPr lang="en-US" sz="1800" dirty="0" smtClean="0"/>
              <a:t>e.g</a:t>
            </a:r>
            <a:r>
              <a:rPr lang="en-US" sz="1800" dirty="0"/>
              <a:t>. </a:t>
            </a:r>
            <a:r>
              <a:rPr lang="en-US" sz="1800" dirty="0" smtClean="0"/>
              <a:t>Holt-Winters with trends, seasons, irregularity, missing data </a:t>
            </a:r>
            <a:endParaRPr lang="en-US" sz="1800" dirty="0"/>
          </a:p>
        </p:txBody>
      </p:sp>
      <p:sp>
        <p:nvSpPr>
          <p:cNvPr id="3" name="Content Placeholder 2"/>
          <p:cNvSpPr>
            <a:spLocks noGrp="1"/>
          </p:cNvSpPr>
          <p:nvPr>
            <p:ph sz="half" idx="2"/>
          </p:nvPr>
        </p:nvSpPr>
        <p:spPr>
          <a:xfrm>
            <a:off x="4357052" y="1183076"/>
            <a:ext cx="3574836" cy="5486400"/>
          </a:xfrm>
        </p:spPr>
        <p:txBody>
          <a:bodyPr/>
          <a:lstStyle/>
          <a:p>
            <a:pPr>
              <a:lnSpc>
                <a:spcPct val="80000"/>
              </a:lnSpc>
              <a:buNone/>
            </a:pPr>
            <a:r>
              <a:rPr lang="en-US" b="1" cap="small" dirty="0" smtClean="0">
                <a:solidFill>
                  <a:schemeClr val="accent1"/>
                </a:solidFill>
              </a:rPr>
              <a:t>Regression</a:t>
            </a:r>
          </a:p>
          <a:p>
            <a:pPr marL="287338" lvl="1" indent="-169863">
              <a:lnSpc>
                <a:spcPct val="80000"/>
              </a:lnSpc>
              <a:spcBef>
                <a:spcPts val="0"/>
              </a:spcBef>
            </a:pPr>
            <a:r>
              <a:rPr lang="en-US" sz="1800" dirty="0" smtClean="0"/>
              <a:t>Linear Model</a:t>
            </a:r>
          </a:p>
          <a:p>
            <a:pPr marL="287338" lvl="1" indent="-169863">
              <a:lnSpc>
                <a:spcPct val="80000"/>
              </a:lnSpc>
              <a:spcBef>
                <a:spcPts val="0"/>
              </a:spcBef>
            </a:pPr>
            <a:r>
              <a:rPr lang="en-US" sz="1800" dirty="0" smtClean="0"/>
              <a:t>Generalized Linear Model</a:t>
            </a:r>
          </a:p>
          <a:p>
            <a:pPr marL="287338" lvl="1" indent="-169863">
              <a:lnSpc>
                <a:spcPct val="80000"/>
              </a:lnSpc>
              <a:spcBef>
                <a:spcPts val="0"/>
              </a:spcBef>
            </a:pPr>
            <a:r>
              <a:rPr lang="en-US" sz="1800" dirty="0" smtClean="0"/>
              <a:t>Support Vector Machine (SVM)</a:t>
            </a:r>
          </a:p>
          <a:p>
            <a:pPr marL="287338" lvl="1" indent="-169863">
              <a:lnSpc>
                <a:spcPct val="80000"/>
              </a:lnSpc>
              <a:spcBef>
                <a:spcPts val="0"/>
              </a:spcBef>
            </a:pPr>
            <a:r>
              <a:rPr lang="en-US" sz="1800" dirty="0" smtClean="0"/>
              <a:t>Stepwise Linear regression</a:t>
            </a:r>
          </a:p>
          <a:p>
            <a:pPr marL="287338" lvl="1" indent="-169863">
              <a:lnSpc>
                <a:spcPct val="80000"/>
              </a:lnSpc>
              <a:spcBef>
                <a:spcPts val="0"/>
              </a:spcBef>
            </a:pPr>
            <a:r>
              <a:rPr lang="en-US" sz="1800" dirty="0" smtClean="0"/>
              <a:t>Neural Network</a:t>
            </a:r>
          </a:p>
          <a:p>
            <a:pPr marL="287338" lvl="1" indent="-169863">
              <a:lnSpc>
                <a:spcPct val="80000"/>
              </a:lnSpc>
              <a:spcBef>
                <a:spcPts val="0"/>
              </a:spcBef>
            </a:pPr>
            <a:r>
              <a:rPr lang="en-US" sz="1800" dirty="0" smtClean="0"/>
              <a:t>LASSO</a:t>
            </a:r>
          </a:p>
          <a:p>
            <a:pPr>
              <a:lnSpc>
                <a:spcPct val="80000"/>
              </a:lnSpc>
              <a:buNone/>
            </a:pPr>
            <a:r>
              <a:rPr lang="en-US" b="1" cap="small" dirty="0" smtClean="0">
                <a:solidFill>
                  <a:schemeClr val="accent1"/>
                </a:solidFill>
              </a:rPr>
              <a:t>Attribute Importance</a:t>
            </a:r>
          </a:p>
          <a:p>
            <a:pPr marL="287338" lvl="1" indent="-169863">
              <a:lnSpc>
                <a:spcPct val="80000"/>
              </a:lnSpc>
              <a:spcBef>
                <a:spcPts val="0"/>
              </a:spcBef>
            </a:pPr>
            <a:r>
              <a:rPr lang="en-US" sz="1800" dirty="0" smtClean="0"/>
              <a:t>Minimum Description Length</a:t>
            </a:r>
          </a:p>
          <a:p>
            <a:pPr marL="287338" lvl="1" indent="-169863">
              <a:lnSpc>
                <a:spcPct val="80000"/>
              </a:lnSpc>
              <a:spcBef>
                <a:spcPts val="0"/>
              </a:spcBef>
            </a:pPr>
            <a:r>
              <a:rPr lang="en-US" sz="1800" dirty="0" smtClean="0"/>
              <a:t>Principal Comp Analysis (PCA)</a:t>
            </a:r>
          </a:p>
          <a:p>
            <a:pPr marL="287338" lvl="1" indent="-169863">
              <a:lnSpc>
                <a:spcPct val="80000"/>
              </a:lnSpc>
              <a:spcBef>
                <a:spcPts val="0"/>
              </a:spcBef>
            </a:pPr>
            <a:r>
              <a:rPr lang="en-US" sz="1800" dirty="0" smtClean="0"/>
              <a:t>Unsupervised Pair-wise KL Div </a:t>
            </a:r>
          </a:p>
          <a:p>
            <a:pPr marL="287338" lvl="1" indent="-169863">
              <a:lnSpc>
                <a:spcPct val="80000"/>
              </a:lnSpc>
              <a:spcBef>
                <a:spcPts val="0"/>
              </a:spcBef>
            </a:pPr>
            <a:r>
              <a:rPr lang="en-US" sz="1800" dirty="0" smtClean="0"/>
              <a:t>CUR decomposition for row &amp; AI</a:t>
            </a:r>
          </a:p>
          <a:p>
            <a:pPr>
              <a:lnSpc>
                <a:spcPct val="80000"/>
              </a:lnSpc>
              <a:buNone/>
            </a:pPr>
            <a:r>
              <a:rPr lang="en-US" b="1" cap="small" dirty="0" smtClean="0">
                <a:solidFill>
                  <a:schemeClr val="accent1"/>
                </a:solidFill>
              </a:rPr>
              <a:t>Association Rules</a:t>
            </a:r>
          </a:p>
          <a:p>
            <a:pPr marL="287338" lvl="1" indent="-169863">
              <a:lnSpc>
                <a:spcPct val="80000"/>
              </a:lnSpc>
              <a:spcBef>
                <a:spcPts val="0"/>
              </a:spcBef>
            </a:pPr>
            <a:r>
              <a:rPr lang="en-US" sz="1800" dirty="0" smtClean="0"/>
              <a:t>A priori/ market basket </a:t>
            </a:r>
          </a:p>
          <a:p>
            <a:pPr marL="228600" lvl="1">
              <a:lnSpc>
                <a:spcPct val="80000"/>
              </a:lnSpc>
              <a:spcBef>
                <a:spcPts val="1200"/>
              </a:spcBef>
              <a:buNone/>
            </a:pPr>
            <a:r>
              <a:rPr lang="en-US" sz="2400" b="1" cap="small" dirty="0" smtClean="0">
                <a:solidFill>
                  <a:schemeClr val="accent1"/>
                </a:solidFill>
              </a:rPr>
              <a:t>Predictive Queries</a:t>
            </a:r>
          </a:p>
          <a:p>
            <a:pPr marL="287338" lvl="1" indent="-169863">
              <a:lnSpc>
                <a:spcPct val="80000"/>
              </a:lnSpc>
              <a:spcBef>
                <a:spcPts val="0"/>
              </a:spcBef>
            </a:pPr>
            <a:r>
              <a:rPr lang="en-US" sz="1800" dirty="0" smtClean="0"/>
              <a:t>Predict, cluster, detect, features</a:t>
            </a:r>
          </a:p>
          <a:p>
            <a:pPr marL="228600" lvl="1">
              <a:lnSpc>
                <a:spcPct val="80000"/>
              </a:lnSpc>
              <a:spcBef>
                <a:spcPts val="1200"/>
              </a:spcBef>
              <a:buNone/>
            </a:pPr>
            <a:r>
              <a:rPr lang="en-US" sz="2400" b="1" cap="small" dirty="0" smtClean="0">
                <a:solidFill>
                  <a:schemeClr val="accent1"/>
                </a:solidFill>
              </a:rPr>
              <a:t>SQL Analytics</a:t>
            </a:r>
          </a:p>
          <a:p>
            <a:pPr marL="287338" lvl="1" indent="-169863">
              <a:lnSpc>
                <a:spcPct val="80000"/>
              </a:lnSpc>
              <a:spcBef>
                <a:spcPts val="0"/>
              </a:spcBef>
            </a:pPr>
            <a:r>
              <a:rPr lang="en-US" sz="1800" dirty="0" smtClean="0"/>
              <a:t>SQL Windows, SQL Patterns, </a:t>
            </a:r>
            <a:br>
              <a:rPr lang="en-US" sz="1800" dirty="0" smtClean="0"/>
            </a:br>
            <a:r>
              <a:rPr lang="en-US" sz="1800" dirty="0" smtClean="0"/>
              <a:t>SQL Aggregates</a:t>
            </a:r>
          </a:p>
          <a:p>
            <a:pPr marL="287338" lvl="1" indent="-169863">
              <a:lnSpc>
                <a:spcPct val="80000"/>
              </a:lnSpc>
              <a:spcBef>
                <a:spcPts val="0"/>
              </a:spcBef>
            </a:pPr>
            <a:endParaRPr lang="en-US" dirty="0" smtClean="0"/>
          </a:p>
          <a:p>
            <a:pPr marL="287338" lvl="1" indent="-169863">
              <a:lnSpc>
                <a:spcPct val="80000"/>
              </a:lnSpc>
              <a:spcBef>
                <a:spcPts val="0"/>
              </a:spcBef>
            </a:pPr>
            <a:endParaRPr lang="en-US" dirty="0" smtClean="0"/>
          </a:p>
          <a:p>
            <a:endParaRPr lang="en-US" dirty="0"/>
          </a:p>
        </p:txBody>
      </p:sp>
      <p:pic>
        <p:nvPicPr>
          <p:cNvPr id="6" name="Picture 2"/>
          <p:cNvPicPr>
            <a:picLocks noChangeAspect="1" noChangeArrowheads="1"/>
          </p:cNvPicPr>
          <p:nvPr/>
        </p:nvPicPr>
        <p:blipFill>
          <a:blip r:embed="rId3" cstate="print"/>
          <a:srcRect/>
          <a:stretch>
            <a:fillRect/>
          </a:stretch>
        </p:blipFill>
        <p:spPr bwMode="auto">
          <a:xfrm>
            <a:off x="2824498" y="1006487"/>
            <a:ext cx="1146175" cy="676275"/>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2866817" y="2977826"/>
            <a:ext cx="1176337" cy="676275"/>
          </a:xfrm>
          <a:prstGeom prst="rect">
            <a:avLst/>
          </a:prstGeom>
          <a:noFill/>
          <a:ln w="9525">
            <a:noFill/>
            <a:miter lim="800000"/>
            <a:headEnd/>
            <a:tailEnd/>
          </a:ln>
          <a:effectLst/>
        </p:spPr>
      </p:pic>
      <p:pic>
        <p:nvPicPr>
          <p:cNvPr id="8" name="Picture 3"/>
          <p:cNvPicPr>
            <a:picLocks noChangeAspect="1" noChangeArrowheads="1"/>
          </p:cNvPicPr>
          <p:nvPr/>
        </p:nvPicPr>
        <p:blipFill>
          <a:blip r:embed="rId5" cstate="print"/>
          <a:srcRect/>
          <a:stretch>
            <a:fillRect/>
          </a:stretch>
        </p:blipFill>
        <p:spPr bwMode="auto">
          <a:xfrm>
            <a:off x="2965282" y="4080062"/>
            <a:ext cx="1116013" cy="682625"/>
          </a:xfrm>
          <a:prstGeom prst="rect">
            <a:avLst/>
          </a:prstGeom>
          <a:noFill/>
          <a:ln w="9525">
            <a:noFill/>
            <a:miter lim="800000"/>
            <a:headEnd/>
            <a:tailEnd/>
          </a:ln>
          <a:effectLst/>
        </p:spPr>
      </p:pic>
      <p:grpSp>
        <p:nvGrpSpPr>
          <p:cNvPr id="9" name="Group 83"/>
          <p:cNvGrpSpPr>
            <a:grpSpLocks/>
          </p:cNvGrpSpPr>
          <p:nvPr/>
        </p:nvGrpSpPr>
        <p:grpSpPr bwMode="auto">
          <a:xfrm>
            <a:off x="6760398" y="1128507"/>
            <a:ext cx="838200" cy="438753"/>
            <a:chOff x="4045" y="2880"/>
            <a:chExt cx="864" cy="816"/>
          </a:xfrm>
          <a:effectLst>
            <a:outerShdw blurRad="63500" sx="102000" sy="102000" algn="ctr" rotWithShape="0">
              <a:prstClr val="black">
                <a:alpha val="40000"/>
              </a:prstClr>
            </a:outerShdw>
          </a:effectLst>
        </p:grpSpPr>
        <p:sp>
          <p:nvSpPr>
            <p:cNvPr id="10" name="AutoShape 84"/>
            <p:cNvSpPr>
              <a:spLocks noChangeArrowheads="1"/>
            </p:cNvSpPr>
            <p:nvPr/>
          </p:nvSpPr>
          <p:spPr bwMode="auto">
            <a:xfrm>
              <a:off x="4513" y="3362"/>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1" name="AutoShape 85"/>
            <p:cNvSpPr>
              <a:spLocks noChangeArrowheads="1"/>
            </p:cNvSpPr>
            <p:nvPr/>
          </p:nvSpPr>
          <p:spPr bwMode="auto">
            <a:xfrm>
              <a:off x="4765" y="3214"/>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2" name="AutoShape 86"/>
            <p:cNvSpPr>
              <a:spLocks noChangeArrowheads="1"/>
            </p:cNvSpPr>
            <p:nvPr/>
          </p:nvSpPr>
          <p:spPr bwMode="auto">
            <a:xfrm>
              <a:off x="4513" y="3103"/>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3" name="Oval 87"/>
            <p:cNvSpPr>
              <a:spLocks noChangeArrowheads="1"/>
            </p:cNvSpPr>
            <p:nvPr/>
          </p:nvSpPr>
          <p:spPr bwMode="auto">
            <a:xfrm>
              <a:off x="4405" y="3381"/>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4" name="Oval 88"/>
            <p:cNvSpPr>
              <a:spLocks noChangeArrowheads="1"/>
            </p:cNvSpPr>
            <p:nvPr/>
          </p:nvSpPr>
          <p:spPr bwMode="auto">
            <a:xfrm>
              <a:off x="4117" y="3288"/>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5" name="Oval 89"/>
            <p:cNvSpPr>
              <a:spLocks noChangeArrowheads="1"/>
            </p:cNvSpPr>
            <p:nvPr/>
          </p:nvSpPr>
          <p:spPr bwMode="auto">
            <a:xfrm>
              <a:off x="4441" y="3548"/>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6" name="Oval 90"/>
            <p:cNvSpPr>
              <a:spLocks noChangeArrowheads="1"/>
            </p:cNvSpPr>
            <p:nvPr/>
          </p:nvSpPr>
          <p:spPr bwMode="auto">
            <a:xfrm>
              <a:off x="4333" y="3103"/>
              <a:ext cx="108" cy="111"/>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7" name="Oval 91"/>
            <p:cNvSpPr>
              <a:spLocks noChangeArrowheads="1"/>
            </p:cNvSpPr>
            <p:nvPr/>
          </p:nvSpPr>
          <p:spPr bwMode="auto">
            <a:xfrm>
              <a:off x="4621" y="3436"/>
              <a:ext cx="108" cy="112"/>
            </a:xfrm>
            <a:prstGeom prst="ellipse">
              <a:avLst/>
            </a:prstGeom>
            <a:no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8" name="AutoShape 92"/>
            <p:cNvSpPr>
              <a:spLocks noChangeArrowheads="1"/>
            </p:cNvSpPr>
            <p:nvPr/>
          </p:nvSpPr>
          <p:spPr bwMode="auto">
            <a:xfrm>
              <a:off x="4765" y="338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9" name="AutoShape 93"/>
            <p:cNvSpPr>
              <a:spLocks noChangeArrowheads="1"/>
            </p:cNvSpPr>
            <p:nvPr/>
          </p:nvSpPr>
          <p:spPr bwMode="auto">
            <a:xfrm>
              <a:off x="4657" y="351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20" name="AutoShape 94"/>
            <p:cNvSpPr>
              <a:spLocks noChangeArrowheads="1"/>
            </p:cNvSpPr>
            <p:nvPr/>
          </p:nvSpPr>
          <p:spPr bwMode="auto">
            <a:xfrm>
              <a:off x="4549" y="3585"/>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21" name="AutoShape 95"/>
            <p:cNvSpPr>
              <a:spLocks noChangeArrowheads="1"/>
            </p:cNvSpPr>
            <p:nvPr/>
          </p:nvSpPr>
          <p:spPr bwMode="auto">
            <a:xfrm>
              <a:off x="4333" y="2880"/>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22" name="AutoShape 96"/>
            <p:cNvSpPr>
              <a:spLocks noChangeArrowheads="1"/>
            </p:cNvSpPr>
            <p:nvPr/>
          </p:nvSpPr>
          <p:spPr bwMode="auto">
            <a:xfrm>
              <a:off x="4045" y="3028"/>
              <a:ext cx="108" cy="112"/>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23" name="AutoShape 97"/>
            <p:cNvSpPr>
              <a:spLocks noChangeArrowheads="1"/>
            </p:cNvSpPr>
            <p:nvPr/>
          </p:nvSpPr>
          <p:spPr bwMode="auto">
            <a:xfrm>
              <a:off x="4621" y="325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24" name="AutoShape 98"/>
            <p:cNvSpPr>
              <a:spLocks noChangeArrowheads="1"/>
            </p:cNvSpPr>
            <p:nvPr/>
          </p:nvSpPr>
          <p:spPr bwMode="auto">
            <a:xfrm>
              <a:off x="4297" y="3214"/>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25" name="AutoShape 99"/>
            <p:cNvSpPr>
              <a:spLocks noChangeArrowheads="1"/>
            </p:cNvSpPr>
            <p:nvPr/>
          </p:nvSpPr>
          <p:spPr bwMode="auto">
            <a:xfrm>
              <a:off x="4225" y="3436"/>
              <a:ext cx="108" cy="112"/>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26" name="AutoShape 100"/>
            <p:cNvSpPr>
              <a:spLocks noChangeArrowheads="1"/>
            </p:cNvSpPr>
            <p:nvPr/>
          </p:nvSpPr>
          <p:spPr bwMode="auto">
            <a:xfrm>
              <a:off x="4621" y="2954"/>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27" name="AutoShape 101"/>
            <p:cNvSpPr>
              <a:spLocks noChangeArrowheads="1"/>
            </p:cNvSpPr>
            <p:nvPr/>
          </p:nvSpPr>
          <p:spPr bwMode="auto">
            <a:xfrm>
              <a:off x="4801" y="3585"/>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28" name="AutoShape 102"/>
            <p:cNvSpPr>
              <a:spLocks noChangeArrowheads="1"/>
            </p:cNvSpPr>
            <p:nvPr/>
          </p:nvSpPr>
          <p:spPr bwMode="auto">
            <a:xfrm>
              <a:off x="4045" y="3381"/>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29" name="AutoShape 103"/>
            <p:cNvSpPr>
              <a:spLocks noChangeArrowheads="1"/>
            </p:cNvSpPr>
            <p:nvPr/>
          </p:nvSpPr>
          <p:spPr bwMode="auto">
            <a:xfrm>
              <a:off x="4225" y="3585"/>
              <a:ext cx="108" cy="111"/>
            </a:xfrm>
            <a:prstGeom prst="triangle">
              <a:avLst>
                <a:gd name="adj" fmla="val 50000"/>
              </a:avLst>
            </a:prstGeom>
            <a:solidFill>
              <a:srgbClr val="FF3300"/>
            </a:solidFill>
            <a:ln w="19050">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30" name="Freeform 104"/>
            <p:cNvSpPr>
              <a:spLocks/>
            </p:cNvSpPr>
            <p:nvPr/>
          </p:nvSpPr>
          <p:spPr bwMode="auto">
            <a:xfrm>
              <a:off x="4101" y="2991"/>
              <a:ext cx="792" cy="668"/>
            </a:xfrm>
            <a:custGeom>
              <a:avLst/>
              <a:gdLst>
                <a:gd name="T0" fmla="*/ 0 w 1056"/>
                <a:gd name="T1" fmla="*/ 0 h 864"/>
                <a:gd name="T2" fmla="*/ 384 w 1056"/>
                <a:gd name="T3" fmla="*/ 480 h 864"/>
                <a:gd name="T4" fmla="*/ 1056 w 1056"/>
                <a:gd name="T5" fmla="*/ 864 h 864"/>
                <a:gd name="T6" fmla="*/ 0 60000 65536"/>
                <a:gd name="T7" fmla="*/ 0 60000 65536"/>
                <a:gd name="T8" fmla="*/ 0 60000 65536"/>
                <a:gd name="T9" fmla="*/ 0 w 1056"/>
                <a:gd name="T10" fmla="*/ 0 h 864"/>
                <a:gd name="T11" fmla="*/ 1056 w 1056"/>
                <a:gd name="T12" fmla="*/ 864 h 864"/>
              </a:gdLst>
              <a:ahLst/>
              <a:cxnLst>
                <a:cxn ang="T6">
                  <a:pos x="T0" y="T1"/>
                </a:cxn>
                <a:cxn ang="T7">
                  <a:pos x="T2" y="T3"/>
                </a:cxn>
                <a:cxn ang="T8">
                  <a:pos x="T4" y="T5"/>
                </a:cxn>
              </a:cxnLst>
              <a:rect l="T9" t="T10" r="T11" b="T12"/>
              <a:pathLst>
                <a:path w="1056" h="864">
                  <a:moveTo>
                    <a:pt x="0" y="0"/>
                  </a:moveTo>
                  <a:cubicBezTo>
                    <a:pt x="104" y="168"/>
                    <a:pt x="208" y="336"/>
                    <a:pt x="384" y="480"/>
                  </a:cubicBezTo>
                  <a:cubicBezTo>
                    <a:pt x="560" y="624"/>
                    <a:pt x="808" y="744"/>
                    <a:pt x="1056" y="864"/>
                  </a:cubicBezTo>
                </a:path>
              </a:pathLst>
            </a:custGeom>
            <a:noFill/>
            <a:ln w="19050" cmpd="sng">
              <a:solidFill>
                <a:schemeClr val="tx2"/>
              </a:solidFill>
              <a:round/>
              <a:headEnd type="triangle" w="med" len="me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grpSp>
      <p:grpSp>
        <p:nvGrpSpPr>
          <p:cNvPr id="31" name="Group 415"/>
          <p:cNvGrpSpPr/>
          <p:nvPr/>
        </p:nvGrpSpPr>
        <p:grpSpPr>
          <a:xfrm>
            <a:off x="6846686" y="4211038"/>
            <a:ext cx="1066800" cy="464129"/>
            <a:chOff x="2279154" y="3600451"/>
            <a:chExt cx="911721" cy="316230"/>
          </a:xfrm>
        </p:grpSpPr>
        <p:grpSp>
          <p:nvGrpSpPr>
            <p:cNvPr id="78848" name="Group 297"/>
            <p:cNvGrpSpPr/>
            <p:nvPr/>
          </p:nvGrpSpPr>
          <p:grpSpPr>
            <a:xfrm>
              <a:off x="2279154" y="3600451"/>
              <a:ext cx="911721" cy="316230"/>
              <a:chOff x="2279154" y="3600450"/>
              <a:chExt cx="911721" cy="336621"/>
            </a:xfrm>
          </p:grpSpPr>
          <p:grpSp>
            <p:nvGrpSpPr>
              <p:cNvPr id="78850" name="Group 216"/>
              <p:cNvGrpSpPr>
                <a:grpSpLocks/>
              </p:cNvGrpSpPr>
              <p:nvPr/>
            </p:nvGrpSpPr>
            <p:grpSpPr bwMode="auto">
              <a:xfrm>
                <a:off x="2342691" y="3600450"/>
                <a:ext cx="848184" cy="336621"/>
                <a:chOff x="752" y="1104"/>
                <a:chExt cx="2608" cy="1056"/>
              </a:xfrm>
              <a:effectLst>
                <a:outerShdw blurRad="63500" sx="102000" sy="102000" algn="ctr" rotWithShape="0">
                  <a:prstClr val="black">
                    <a:alpha val="40000"/>
                  </a:prstClr>
                </a:outerShdw>
              </a:effectLst>
            </p:grpSpPr>
            <p:sp>
              <p:nvSpPr>
                <p:cNvPr id="43" name="AutoShape 217"/>
                <p:cNvSpPr>
                  <a:spLocks noChangeArrowheads="1"/>
                </p:cNvSpPr>
                <p:nvPr/>
              </p:nvSpPr>
              <p:spPr bwMode="auto">
                <a:xfrm>
                  <a:off x="752" y="1315"/>
                  <a:ext cx="144" cy="144"/>
                </a:xfrm>
                <a:prstGeom prst="parallelogram">
                  <a:avLst>
                    <a:gd name="adj" fmla="val 25000"/>
                  </a:avLst>
                </a:prstGeom>
                <a:solidFill>
                  <a:srgbClr val="FF7373"/>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4" name="Line 218"/>
                <p:cNvSpPr>
                  <a:spLocks noChangeShapeType="1"/>
                </p:cNvSpPr>
                <p:nvPr/>
              </p:nvSpPr>
              <p:spPr bwMode="auto">
                <a:xfrm flipV="1">
                  <a:off x="2304" y="1344"/>
                  <a:ext cx="432" cy="144"/>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5" name="Oval 221"/>
                <p:cNvSpPr>
                  <a:spLocks noChangeArrowheads="1"/>
                </p:cNvSpPr>
                <p:nvPr/>
              </p:nvSpPr>
              <p:spPr bwMode="auto">
                <a:xfrm>
                  <a:off x="2808" y="1824"/>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6" name="Oval 223"/>
                <p:cNvSpPr>
                  <a:spLocks noChangeArrowheads="1"/>
                </p:cNvSpPr>
                <p:nvPr/>
              </p:nvSpPr>
              <p:spPr bwMode="auto">
                <a:xfrm>
                  <a:off x="1920" y="1104"/>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7" name="Oval 224"/>
                <p:cNvSpPr>
                  <a:spLocks noChangeArrowheads="1"/>
                </p:cNvSpPr>
                <p:nvPr/>
              </p:nvSpPr>
              <p:spPr bwMode="auto">
                <a:xfrm>
                  <a:off x="921" y="1793"/>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8" name="Oval 225"/>
                <p:cNvSpPr>
                  <a:spLocks noChangeArrowheads="1"/>
                </p:cNvSpPr>
                <p:nvPr/>
              </p:nvSpPr>
              <p:spPr bwMode="auto">
                <a:xfrm>
                  <a:off x="2016" y="1248"/>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9" name="AutoShape 226"/>
                <p:cNvSpPr>
                  <a:spLocks noChangeArrowheads="1"/>
                </p:cNvSpPr>
                <p:nvPr/>
              </p:nvSpPr>
              <p:spPr bwMode="auto">
                <a:xfrm>
                  <a:off x="1632" y="1248"/>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0" name="AutoShape 227"/>
                <p:cNvSpPr>
                  <a:spLocks noChangeArrowheads="1"/>
                </p:cNvSpPr>
                <p:nvPr/>
              </p:nvSpPr>
              <p:spPr bwMode="auto">
                <a:xfrm>
                  <a:off x="2808" y="1536"/>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1" name="AutoShape 228"/>
                <p:cNvSpPr>
                  <a:spLocks noChangeArrowheads="1"/>
                </p:cNvSpPr>
                <p:nvPr/>
              </p:nvSpPr>
              <p:spPr bwMode="auto">
                <a:xfrm>
                  <a:off x="3216" y="182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2" name="AutoShape 229"/>
                <p:cNvSpPr>
                  <a:spLocks noChangeArrowheads="1"/>
                </p:cNvSpPr>
                <p:nvPr/>
              </p:nvSpPr>
              <p:spPr bwMode="auto">
                <a:xfrm>
                  <a:off x="1776" y="134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3" name="Oval 230"/>
                <p:cNvSpPr>
                  <a:spLocks noChangeArrowheads="1"/>
                </p:cNvSpPr>
                <p:nvPr/>
              </p:nvSpPr>
              <p:spPr bwMode="auto">
                <a:xfrm>
                  <a:off x="3024" y="1824"/>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4" name="Oval 234"/>
                <p:cNvSpPr>
                  <a:spLocks noChangeArrowheads="1"/>
                </p:cNvSpPr>
                <p:nvPr/>
              </p:nvSpPr>
              <p:spPr bwMode="auto">
                <a:xfrm>
                  <a:off x="1728" y="1152"/>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5" name="Oval 235"/>
                <p:cNvSpPr>
                  <a:spLocks noChangeArrowheads="1"/>
                </p:cNvSpPr>
                <p:nvPr/>
              </p:nvSpPr>
              <p:spPr bwMode="auto">
                <a:xfrm>
                  <a:off x="2112" y="1824"/>
                  <a:ext cx="144" cy="144"/>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6" name="Rectangle 236"/>
                <p:cNvSpPr>
                  <a:spLocks noChangeArrowheads="1"/>
                </p:cNvSpPr>
                <p:nvPr/>
              </p:nvSpPr>
              <p:spPr bwMode="auto">
                <a:xfrm>
                  <a:off x="1824" y="1248"/>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7" name="Rectangle 240"/>
                <p:cNvSpPr>
                  <a:spLocks noChangeArrowheads="1"/>
                </p:cNvSpPr>
                <p:nvPr/>
              </p:nvSpPr>
              <p:spPr bwMode="auto">
                <a:xfrm>
                  <a:off x="866" y="1177"/>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8" name="AutoShape 241"/>
                <p:cNvSpPr>
                  <a:spLocks noChangeArrowheads="1"/>
                </p:cNvSpPr>
                <p:nvPr/>
              </p:nvSpPr>
              <p:spPr bwMode="auto">
                <a:xfrm>
                  <a:off x="2064" y="168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59" name="Rectangle 250"/>
                <p:cNvSpPr>
                  <a:spLocks noChangeArrowheads="1"/>
                </p:cNvSpPr>
                <p:nvPr/>
              </p:nvSpPr>
              <p:spPr bwMode="auto">
                <a:xfrm>
                  <a:off x="1680" y="1824"/>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0" name="AutoShape 251"/>
                <p:cNvSpPr>
                  <a:spLocks noChangeArrowheads="1"/>
                </p:cNvSpPr>
                <p:nvPr/>
              </p:nvSpPr>
              <p:spPr bwMode="auto">
                <a:xfrm>
                  <a:off x="1968" y="182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1" name="AutoShape 252"/>
                <p:cNvSpPr>
                  <a:spLocks noChangeArrowheads="1"/>
                </p:cNvSpPr>
                <p:nvPr/>
              </p:nvSpPr>
              <p:spPr bwMode="auto">
                <a:xfrm>
                  <a:off x="1076" y="182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2" name="Oval 253"/>
                <p:cNvSpPr>
                  <a:spLocks noChangeArrowheads="1"/>
                </p:cNvSpPr>
                <p:nvPr/>
              </p:nvSpPr>
              <p:spPr bwMode="auto">
                <a:xfrm>
                  <a:off x="1872" y="1728"/>
                  <a:ext cx="144" cy="144"/>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3" name="AutoShape 254"/>
                <p:cNvSpPr>
                  <a:spLocks noChangeArrowheads="1"/>
                </p:cNvSpPr>
                <p:nvPr/>
              </p:nvSpPr>
              <p:spPr bwMode="auto">
                <a:xfrm>
                  <a:off x="1536" y="1680"/>
                  <a:ext cx="720" cy="432"/>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4" name="AutoShape 255"/>
                <p:cNvSpPr>
                  <a:spLocks noChangeArrowheads="1"/>
                </p:cNvSpPr>
                <p:nvPr/>
              </p:nvSpPr>
              <p:spPr bwMode="auto">
                <a:xfrm>
                  <a:off x="1632" y="2016"/>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5" name="AutoShape 256"/>
                <p:cNvSpPr>
                  <a:spLocks noChangeArrowheads="1"/>
                </p:cNvSpPr>
                <p:nvPr/>
              </p:nvSpPr>
              <p:spPr bwMode="auto">
                <a:xfrm>
                  <a:off x="1920" y="2016"/>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6" name="AutoShape 257"/>
                <p:cNvSpPr>
                  <a:spLocks noChangeArrowheads="1"/>
                </p:cNvSpPr>
                <p:nvPr/>
              </p:nvSpPr>
              <p:spPr bwMode="auto">
                <a:xfrm>
                  <a:off x="1536" y="1104"/>
                  <a:ext cx="720" cy="432"/>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7" name="AutoShape 258"/>
                <p:cNvSpPr>
                  <a:spLocks noChangeArrowheads="1"/>
                </p:cNvSpPr>
                <p:nvPr/>
              </p:nvSpPr>
              <p:spPr bwMode="auto">
                <a:xfrm>
                  <a:off x="1632" y="1440"/>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8" name="AutoShape 259"/>
                <p:cNvSpPr>
                  <a:spLocks noChangeArrowheads="1"/>
                </p:cNvSpPr>
                <p:nvPr/>
              </p:nvSpPr>
              <p:spPr bwMode="auto">
                <a:xfrm>
                  <a:off x="1920" y="1440"/>
                  <a:ext cx="144" cy="144"/>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69" name="Rectangle 260"/>
                <p:cNvSpPr>
                  <a:spLocks noChangeArrowheads="1"/>
                </p:cNvSpPr>
                <p:nvPr/>
              </p:nvSpPr>
              <p:spPr bwMode="auto">
                <a:xfrm>
                  <a:off x="2976" y="1536"/>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0" name="Rectangle 261"/>
                <p:cNvSpPr>
                  <a:spLocks noChangeArrowheads="1"/>
                </p:cNvSpPr>
                <p:nvPr/>
              </p:nvSpPr>
              <p:spPr bwMode="auto">
                <a:xfrm>
                  <a:off x="2976" y="1200"/>
                  <a:ext cx="144" cy="144"/>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1" name="AutoShape 262"/>
                <p:cNvSpPr>
                  <a:spLocks noChangeArrowheads="1"/>
                </p:cNvSpPr>
                <p:nvPr/>
              </p:nvSpPr>
              <p:spPr bwMode="auto">
                <a:xfrm>
                  <a:off x="2784" y="120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2" name="AutoShape 263"/>
                <p:cNvSpPr>
                  <a:spLocks noChangeArrowheads="1"/>
                </p:cNvSpPr>
                <p:nvPr/>
              </p:nvSpPr>
              <p:spPr bwMode="auto">
                <a:xfrm>
                  <a:off x="1062" y="1310"/>
                  <a:ext cx="144" cy="144"/>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3" name="Line 267"/>
                <p:cNvSpPr>
                  <a:spLocks noChangeShapeType="1"/>
                </p:cNvSpPr>
                <p:nvPr/>
              </p:nvSpPr>
              <p:spPr bwMode="auto">
                <a:xfrm flipV="1">
                  <a:off x="2304" y="1632"/>
                  <a:ext cx="432"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4" name="Line 268"/>
                <p:cNvSpPr>
                  <a:spLocks noChangeShapeType="1"/>
                </p:cNvSpPr>
                <p:nvPr/>
              </p:nvSpPr>
              <p:spPr bwMode="auto">
                <a:xfrm>
                  <a:off x="2304" y="1776"/>
                  <a:ext cx="432" cy="144"/>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5" name="AutoShape 269"/>
                <p:cNvSpPr>
                  <a:spLocks noChangeArrowheads="1"/>
                </p:cNvSpPr>
                <p:nvPr/>
              </p:nvSpPr>
              <p:spPr bwMode="auto">
                <a:xfrm>
                  <a:off x="921" y="1297"/>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grpSp>
          <p:grpSp>
            <p:nvGrpSpPr>
              <p:cNvPr id="78851" name="Group 284"/>
              <p:cNvGrpSpPr/>
              <p:nvPr/>
            </p:nvGrpSpPr>
            <p:grpSpPr>
              <a:xfrm>
                <a:off x="2279154" y="3600705"/>
                <a:ext cx="234161" cy="153011"/>
                <a:chOff x="2269630" y="3665980"/>
                <a:chExt cx="230316" cy="137743"/>
              </a:xfrm>
              <a:effectLst>
                <a:outerShdw blurRad="63500" sx="102000" sy="102000" algn="ctr" rotWithShape="0">
                  <a:prstClr val="black">
                    <a:alpha val="40000"/>
                  </a:prstClr>
                </a:outerShdw>
              </a:effectLst>
            </p:grpSpPr>
            <p:sp>
              <p:nvSpPr>
                <p:cNvPr id="40" name="AutoShape 254"/>
                <p:cNvSpPr>
                  <a:spLocks noChangeArrowheads="1"/>
                </p:cNvSpPr>
                <p:nvPr/>
              </p:nvSpPr>
              <p:spPr bwMode="auto">
                <a:xfrm>
                  <a:off x="2269630" y="3665980"/>
                  <a:ext cx="230316" cy="123968"/>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1" name="AutoShape 255"/>
                <p:cNvSpPr>
                  <a:spLocks noChangeArrowheads="1"/>
                </p:cNvSpPr>
                <p:nvPr/>
              </p:nvSpPr>
              <p:spPr bwMode="auto">
                <a:xfrm>
                  <a:off x="2300339" y="3762400"/>
                  <a:ext cx="46063" cy="41323"/>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42" name="AutoShape 256"/>
                <p:cNvSpPr>
                  <a:spLocks noChangeArrowheads="1"/>
                </p:cNvSpPr>
                <p:nvPr/>
              </p:nvSpPr>
              <p:spPr bwMode="auto">
                <a:xfrm>
                  <a:off x="2392465" y="3762400"/>
                  <a:ext cx="46063" cy="41323"/>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grpSp>
          <p:grpSp>
            <p:nvGrpSpPr>
              <p:cNvPr id="78852" name="Group 285"/>
              <p:cNvGrpSpPr/>
              <p:nvPr/>
            </p:nvGrpSpPr>
            <p:grpSpPr>
              <a:xfrm>
                <a:off x="2281534" y="3755486"/>
                <a:ext cx="234161" cy="153011"/>
                <a:chOff x="2269630" y="3665980"/>
                <a:chExt cx="230316" cy="137743"/>
              </a:xfrm>
              <a:effectLst>
                <a:outerShdw blurRad="63500" sx="102000" sy="102000" algn="ctr" rotWithShape="0">
                  <a:prstClr val="black">
                    <a:alpha val="40000"/>
                  </a:prstClr>
                </a:outerShdw>
              </a:effectLst>
            </p:grpSpPr>
            <p:sp>
              <p:nvSpPr>
                <p:cNvPr id="37" name="AutoShape 254"/>
                <p:cNvSpPr>
                  <a:spLocks noChangeArrowheads="1"/>
                </p:cNvSpPr>
                <p:nvPr/>
              </p:nvSpPr>
              <p:spPr bwMode="auto">
                <a:xfrm>
                  <a:off x="2269630" y="3665980"/>
                  <a:ext cx="230316" cy="123968"/>
                </a:xfrm>
                <a:prstGeom prst="cube">
                  <a:avLst>
                    <a:gd name="adj" fmla="val 25000"/>
                  </a:avLst>
                </a:prstGeom>
                <a:no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38" name="AutoShape 255"/>
                <p:cNvSpPr>
                  <a:spLocks noChangeArrowheads="1"/>
                </p:cNvSpPr>
                <p:nvPr/>
              </p:nvSpPr>
              <p:spPr bwMode="auto">
                <a:xfrm>
                  <a:off x="2300339" y="3762400"/>
                  <a:ext cx="46063" cy="41323"/>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39" name="AutoShape 256"/>
                <p:cNvSpPr>
                  <a:spLocks noChangeArrowheads="1"/>
                </p:cNvSpPr>
                <p:nvPr/>
              </p:nvSpPr>
              <p:spPr bwMode="auto">
                <a:xfrm>
                  <a:off x="2392465" y="3762400"/>
                  <a:ext cx="46063" cy="41323"/>
                </a:xfrm>
                <a:custGeom>
                  <a:avLst/>
                  <a:gdLst>
                    <a:gd name="T0" fmla="*/ 72 w 21600"/>
                    <a:gd name="T1" fmla="*/ 0 h 21600"/>
                    <a:gd name="T2" fmla="*/ 21 w 21600"/>
                    <a:gd name="T3" fmla="*/ 21 h 21600"/>
                    <a:gd name="T4" fmla="*/ 0 w 21600"/>
                    <a:gd name="T5" fmla="*/ 72 h 21600"/>
                    <a:gd name="T6" fmla="*/ 21 w 21600"/>
                    <a:gd name="T7" fmla="*/ 123 h 21600"/>
                    <a:gd name="T8" fmla="*/ 72 w 21600"/>
                    <a:gd name="T9" fmla="*/ 144 h 21600"/>
                    <a:gd name="T10" fmla="*/ 123 w 21600"/>
                    <a:gd name="T11" fmla="*/ 123 h 21600"/>
                    <a:gd name="T12" fmla="*/ 144 w 21600"/>
                    <a:gd name="T13" fmla="*/ 72 h 21600"/>
                    <a:gd name="T14" fmla="*/ 123 w 21600"/>
                    <a:gd name="T15" fmla="*/ 21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EAEAEA"/>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grpSp>
        </p:grpSp>
        <p:sp>
          <p:nvSpPr>
            <p:cNvPr id="33" name="Rectangle 250"/>
            <p:cNvSpPr>
              <a:spLocks noChangeArrowheads="1"/>
            </p:cNvSpPr>
            <p:nvPr/>
          </p:nvSpPr>
          <p:spPr bwMode="auto">
            <a:xfrm>
              <a:off x="2334743" y="3790828"/>
              <a:ext cx="46832" cy="45903"/>
            </a:xfrm>
            <a:prstGeom prst="rect">
              <a:avLst/>
            </a:prstGeom>
            <a:solidFill>
              <a:schemeClr val="accent1"/>
            </a:solidFill>
            <a:ln w="9525">
              <a:solidFill>
                <a:schemeClr val="bg1"/>
              </a:solidFill>
              <a:miter lim="800000"/>
              <a:headEnd/>
              <a:tailEnd/>
            </a:ln>
            <a:effectLst>
              <a:outerShdw blurRad="63500" sx="102000" sy="102000" algn="ctr" rotWithShape="0">
                <a:prstClr val="black">
                  <a:alpha val="40000"/>
                </a:prst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grpSp>
      <p:pic>
        <p:nvPicPr>
          <p:cNvPr id="76" name="Picture 10"/>
          <p:cNvPicPr>
            <a:picLocks noChangeAspect="1" noChangeArrowheads="1"/>
          </p:cNvPicPr>
          <p:nvPr/>
        </p:nvPicPr>
        <p:blipFill>
          <a:blip r:embed="rId6" cstate="print"/>
          <a:srcRect/>
          <a:stretch>
            <a:fillRect/>
          </a:stretch>
        </p:blipFill>
        <p:spPr bwMode="auto">
          <a:xfrm>
            <a:off x="10975926" y="3751076"/>
            <a:ext cx="775853" cy="457199"/>
          </a:xfrm>
          <a:prstGeom prst="rect">
            <a:avLst/>
          </a:prstGeom>
          <a:noFill/>
          <a:ln w="9525">
            <a:noFill/>
            <a:miter lim="800000"/>
            <a:headEnd/>
            <a:tailEnd/>
          </a:ln>
        </p:spPr>
      </p:pic>
      <p:grpSp>
        <p:nvGrpSpPr>
          <p:cNvPr id="78853" name="Group 40"/>
          <p:cNvGrpSpPr>
            <a:grpSpLocks/>
          </p:cNvGrpSpPr>
          <p:nvPr/>
        </p:nvGrpSpPr>
        <p:grpSpPr bwMode="auto">
          <a:xfrm>
            <a:off x="6406744" y="2469387"/>
            <a:ext cx="1541509" cy="598714"/>
            <a:chOff x="3168" y="816"/>
            <a:chExt cx="2411" cy="894"/>
          </a:xfrm>
          <a:effectLst>
            <a:outerShdw blurRad="63500" sx="102000" sy="102000" algn="ctr" rotWithShape="0">
              <a:prstClr val="black">
                <a:alpha val="40000"/>
              </a:prstClr>
            </a:outerShdw>
          </a:effectLst>
        </p:grpSpPr>
        <p:sp>
          <p:nvSpPr>
            <p:cNvPr id="78" name="Line 41"/>
            <p:cNvSpPr>
              <a:spLocks noChangeShapeType="1"/>
            </p:cNvSpPr>
            <p:nvPr/>
          </p:nvSpPr>
          <p:spPr bwMode="auto">
            <a:xfrm flipV="1">
              <a:off x="4006" y="1373"/>
              <a:ext cx="295" cy="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79" name="Oval 42"/>
            <p:cNvSpPr>
              <a:spLocks noChangeArrowheads="1"/>
            </p:cNvSpPr>
            <p:nvPr/>
          </p:nvSpPr>
          <p:spPr bwMode="auto">
            <a:xfrm>
              <a:off x="4482" y="1406"/>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80" name="Oval 43"/>
            <p:cNvSpPr>
              <a:spLocks noChangeArrowheads="1"/>
            </p:cNvSpPr>
            <p:nvPr/>
          </p:nvSpPr>
          <p:spPr bwMode="auto">
            <a:xfrm>
              <a:off x="4482" y="1209"/>
              <a:ext cx="99" cy="99"/>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81" name="Oval 44"/>
            <p:cNvSpPr>
              <a:spLocks noChangeArrowheads="1"/>
            </p:cNvSpPr>
            <p:nvPr/>
          </p:nvSpPr>
          <p:spPr bwMode="auto">
            <a:xfrm>
              <a:off x="4482" y="1308"/>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82" name="AutoShape 45"/>
            <p:cNvSpPr>
              <a:spLocks noChangeArrowheads="1"/>
            </p:cNvSpPr>
            <p:nvPr/>
          </p:nvSpPr>
          <p:spPr bwMode="auto">
            <a:xfrm>
              <a:off x="4351" y="1406"/>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83" name="AutoShape 46"/>
            <p:cNvSpPr>
              <a:spLocks noChangeArrowheads="1"/>
            </p:cNvSpPr>
            <p:nvPr/>
          </p:nvSpPr>
          <p:spPr bwMode="auto">
            <a:xfrm>
              <a:off x="4351" y="1308"/>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84" name="AutoShape 47"/>
            <p:cNvSpPr>
              <a:spLocks noChangeArrowheads="1"/>
            </p:cNvSpPr>
            <p:nvPr/>
          </p:nvSpPr>
          <p:spPr bwMode="auto">
            <a:xfrm>
              <a:off x="4351" y="1111"/>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85" name="AutoShape 48"/>
            <p:cNvSpPr>
              <a:spLocks noChangeArrowheads="1"/>
            </p:cNvSpPr>
            <p:nvPr/>
          </p:nvSpPr>
          <p:spPr bwMode="auto">
            <a:xfrm>
              <a:off x="4351" y="1209"/>
              <a:ext cx="98" cy="99"/>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86" name="AutoShape 49"/>
            <p:cNvSpPr>
              <a:spLocks noChangeArrowheads="1"/>
            </p:cNvSpPr>
            <p:nvPr/>
          </p:nvSpPr>
          <p:spPr bwMode="auto">
            <a:xfrm>
              <a:off x="4351" y="1013"/>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87" name="Rectangle 50"/>
            <p:cNvSpPr>
              <a:spLocks noChangeArrowheads="1"/>
            </p:cNvSpPr>
            <p:nvPr/>
          </p:nvSpPr>
          <p:spPr bwMode="auto">
            <a:xfrm>
              <a:off x="3595" y="1308"/>
              <a:ext cx="99" cy="98"/>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88" name="AutoShape 51"/>
            <p:cNvSpPr>
              <a:spLocks noChangeArrowheads="1"/>
            </p:cNvSpPr>
            <p:nvPr/>
          </p:nvSpPr>
          <p:spPr bwMode="auto">
            <a:xfrm>
              <a:off x="3661" y="1177"/>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89" name="AutoShape 52"/>
            <p:cNvSpPr>
              <a:spLocks noChangeArrowheads="1"/>
            </p:cNvSpPr>
            <p:nvPr/>
          </p:nvSpPr>
          <p:spPr bwMode="auto">
            <a:xfrm>
              <a:off x="3595" y="1078"/>
              <a:ext cx="99" cy="99"/>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90" name="Oval 53"/>
            <p:cNvSpPr>
              <a:spLocks noChangeArrowheads="1"/>
            </p:cNvSpPr>
            <p:nvPr/>
          </p:nvSpPr>
          <p:spPr bwMode="auto">
            <a:xfrm>
              <a:off x="3924" y="1308"/>
              <a:ext cx="98"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91" name="AutoShape 54"/>
            <p:cNvSpPr>
              <a:spLocks noChangeArrowheads="1"/>
            </p:cNvSpPr>
            <p:nvPr/>
          </p:nvSpPr>
          <p:spPr bwMode="auto">
            <a:xfrm>
              <a:off x="3431" y="1177"/>
              <a:ext cx="98" cy="98"/>
            </a:xfrm>
            <a:prstGeom prst="parallelogram">
              <a:avLst>
                <a:gd name="adj" fmla="val 25000"/>
              </a:avLst>
            </a:prstGeom>
            <a:solidFill>
              <a:srgbClr val="FF7373"/>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92" name="Rectangle 56"/>
            <p:cNvSpPr>
              <a:spLocks noChangeArrowheads="1"/>
            </p:cNvSpPr>
            <p:nvPr/>
          </p:nvSpPr>
          <p:spPr bwMode="auto">
            <a:xfrm>
              <a:off x="3431" y="1373"/>
              <a:ext cx="98" cy="99"/>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93" name="Oval 57"/>
            <p:cNvSpPr>
              <a:spLocks noChangeArrowheads="1"/>
            </p:cNvSpPr>
            <p:nvPr/>
          </p:nvSpPr>
          <p:spPr bwMode="auto">
            <a:xfrm>
              <a:off x="3759" y="1275"/>
              <a:ext cx="99"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94" name="Oval 58"/>
            <p:cNvSpPr>
              <a:spLocks noChangeArrowheads="1"/>
            </p:cNvSpPr>
            <p:nvPr/>
          </p:nvSpPr>
          <p:spPr bwMode="auto">
            <a:xfrm>
              <a:off x="3661" y="1439"/>
              <a:ext cx="98"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95" name="Oval 59"/>
            <p:cNvSpPr>
              <a:spLocks noChangeArrowheads="1"/>
            </p:cNvSpPr>
            <p:nvPr/>
          </p:nvSpPr>
          <p:spPr bwMode="auto">
            <a:xfrm>
              <a:off x="3759" y="1078"/>
              <a:ext cx="99" cy="99"/>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96" name="AutoShape 60"/>
            <p:cNvSpPr>
              <a:spLocks noChangeArrowheads="1"/>
            </p:cNvSpPr>
            <p:nvPr/>
          </p:nvSpPr>
          <p:spPr bwMode="auto">
            <a:xfrm>
              <a:off x="3365" y="1275"/>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97" name="AutoShape 61"/>
            <p:cNvSpPr>
              <a:spLocks noChangeArrowheads="1"/>
            </p:cNvSpPr>
            <p:nvPr/>
          </p:nvSpPr>
          <p:spPr bwMode="auto">
            <a:xfrm>
              <a:off x="3792" y="1406"/>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98" name="AutoShape 62"/>
            <p:cNvSpPr>
              <a:spLocks noChangeArrowheads="1"/>
            </p:cNvSpPr>
            <p:nvPr/>
          </p:nvSpPr>
          <p:spPr bwMode="auto">
            <a:xfrm>
              <a:off x="3891" y="1045"/>
              <a:ext cx="98" cy="99"/>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99" name="Oval 65"/>
            <p:cNvSpPr>
              <a:spLocks noChangeArrowheads="1"/>
            </p:cNvSpPr>
            <p:nvPr/>
          </p:nvSpPr>
          <p:spPr bwMode="auto">
            <a:xfrm>
              <a:off x="3891" y="1209"/>
              <a:ext cx="98" cy="99"/>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00" name="Oval 66"/>
            <p:cNvSpPr>
              <a:spLocks noChangeArrowheads="1"/>
            </p:cNvSpPr>
            <p:nvPr/>
          </p:nvSpPr>
          <p:spPr bwMode="auto">
            <a:xfrm>
              <a:off x="3562" y="1172"/>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01" name="Oval 67"/>
            <p:cNvSpPr>
              <a:spLocks noChangeArrowheads="1"/>
            </p:cNvSpPr>
            <p:nvPr/>
          </p:nvSpPr>
          <p:spPr bwMode="auto">
            <a:xfrm>
              <a:off x="3299" y="1111"/>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02" name="AutoShape 68"/>
            <p:cNvSpPr>
              <a:spLocks noChangeArrowheads="1"/>
            </p:cNvSpPr>
            <p:nvPr/>
          </p:nvSpPr>
          <p:spPr bwMode="auto">
            <a:xfrm>
              <a:off x="3562" y="1406"/>
              <a:ext cx="99"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03" name="Rectangle 69"/>
            <p:cNvSpPr>
              <a:spLocks noChangeArrowheads="1"/>
            </p:cNvSpPr>
            <p:nvPr/>
          </p:nvSpPr>
          <p:spPr bwMode="auto">
            <a:xfrm>
              <a:off x="4613" y="1406"/>
              <a:ext cx="99" cy="98"/>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04" name="Rectangle 70"/>
            <p:cNvSpPr>
              <a:spLocks noChangeArrowheads="1"/>
            </p:cNvSpPr>
            <p:nvPr/>
          </p:nvSpPr>
          <p:spPr bwMode="auto">
            <a:xfrm>
              <a:off x="4613" y="1308"/>
              <a:ext cx="99" cy="98"/>
            </a:xfrm>
            <a:prstGeom prst="rect">
              <a:avLst/>
            </a:prstGeom>
            <a:solidFill>
              <a:schemeClr val="accent1"/>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05" name="AutoShape 71"/>
            <p:cNvSpPr>
              <a:spLocks noChangeArrowheads="1"/>
            </p:cNvSpPr>
            <p:nvPr/>
          </p:nvSpPr>
          <p:spPr bwMode="auto">
            <a:xfrm>
              <a:off x="4745" y="1406"/>
              <a:ext cx="98" cy="98"/>
            </a:xfrm>
            <a:prstGeom prst="parallelogram">
              <a:avLst>
                <a:gd name="adj" fmla="val 25000"/>
              </a:avLst>
            </a:prstGeom>
            <a:solidFill>
              <a:srgbClr val="FF7373"/>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06" name="AutoShape 72"/>
            <p:cNvSpPr>
              <a:spLocks noChangeArrowheads="1"/>
            </p:cNvSpPr>
            <p:nvPr/>
          </p:nvSpPr>
          <p:spPr bwMode="auto">
            <a:xfrm>
              <a:off x="4876" y="1406"/>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07" name="Oval 73"/>
            <p:cNvSpPr>
              <a:spLocks noChangeArrowheads="1"/>
            </p:cNvSpPr>
            <p:nvPr/>
          </p:nvSpPr>
          <p:spPr bwMode="auto">
            <a:xfrm>
              <a:off x="5008" y="1406"/>
              <a:ext cx="98" cy="98"/>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08" name="Oval 74"/>
            <p:cNvSpPr>
              <a:spLocks noChangeArrowheads="1"/>
            </p:cNvSpPr>
            <p:nvPr/>
          </p:nvSpPr>
          <p:spPr bwMode="auto">
            <a:xfrm>
              <a:off x="5139" y="1406"/>
              <a:ext cx="99"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09" name="AutoShape 76"/>
            <p:cNvSpPr>
              <a:spLocks noChangeArrowheads="1"/>
            </p:cNvSpPr>
            <p:nvPr/>
          </p:nvSpPr>
          <p:spPr bwMode="auto">
            <a:xfrm>
              <a:off x="4351" y="816"/>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10" name="Oval 77"/>
            <p:cNvSpPr>
              <a:spLocks noChangeArrowheads="1"/>
            </p:cNvSpPr>
            <p:nvPr/>
          </p:nvSpPr>
          <p:spPr bwMode="auto">
            <a:xfrm>
              <a:off x="4482" y="1111"/>
              <a:ext cx="99" cy="98"/>
            </a:xfrm>
            <a:prstGeom prst="ellipse">
              <a:avLst/>
            </a:prstGeom>
            <a:noFill/>
            <a:ln w="2857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11" name="Oval 78"/>
            <p:cNvSpPr>
              <a:spLocks noChangeArrowheads="1"/>
            </p:cNvSpPr>
            <p:nvPr/>
          </p:nvSpPr>
          <p:spPr bwMode="auto">
            <a:xfrm>
              <a:off x="3234" y="1406"/>
              <a:ext cx="98" cy="98"/>
            </a:xfrm>
            <a:prstGeom prst="ellipse">
              <a:avLst/>
            </a:prstGeom>
            <a:solidFill>
              <a:srgbClr val="00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12" name="Oval 80"/>
            <p:cNvSpPr>
              <a:spLocks noChangeArrowheads="1"/>
            </p:cNvSpPr>
            <p:nvPr/>
          </p:nvSpPr>
          <p:spPr bwMode="auto">
            <a:xfrm>
              <a:off x="3168" y="1209"/>
              <a:ext cx="99" cy="99"/>
            </a:xfrm>
            <a:prstGeom prst="ellipse">
              <a:avLst/>
            </a:prstGeom>
            <a:solidFill>
              <a:srgbClr val="FFFF00"/>
            </a:solidFill>
            <a:ln w="9525">
              <a:solidFill>
                <a:schemeClr val="bg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Arial"/>
                <a:ea typeface="+mn-ea"/>
                <a:cs typeface="Arial" pitchFamily="34" charset="0"/>
              </a:endParaRPr>
            </a:p>
          </p:txBody>
        </p:sp>
        <p:sp>
          <p:nvSpPr>
            <p:cNvPr id="113" name="Text Box 82"/>
            <p:cNvSpPr txBox="1">
              <a:spLocks noChangeArrowheads="1"/>
            </p:cNvSpPr>
            <p:nvPr/>
          </p:nvSpPr>
          <p:spPr bwMode="auto">
            <a:xfrm>
              <a:off x="4363" y="1542"/>
              <a:ext cx="1216" cy="168"/>
            </a:xfrm>
            <a:prstGeom prst="rect">
              <a:avLst/>
            </a:prstGeom>
            <a:noFill/>
            <a:ln w="9525">
              <a:noFill/>
              <a:miter lim="800000"/>
              <a:headEnd/>
              <a:tailEnd/>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Narrow" pitchFamily="34" charset="0"/>
                  <a:ea typeface="+mn-ea"/>
                  <a:cs typeface="Times New Roman" charset="0"/>
                </a:rPr>
                <a:t>A1 A2 A3 A4 A5 </a:t>
              </a:r>
              <a:r>
                <a:rPr kumimoji="0" lang="en-US" sz="700" b="0" i="0" u="none" strike="noStrike" kern="1200" cap="none" spc="0" normalizeH="0" baseline="0" noProof="0" dirty="0" smtClean="0">
                  <a:ln>
                    <a:noFill/>
                  </a:ln>
                  <a:solidFill>
                    <a:srgbClr val="000000"/>
                  </a:solidFill>
                  <a:effectLst/>
                  <a:uLnTx/>
                  <a:uFillTx/>
                  <a:latin typeface="Arial Narrow" pitchFamily="34" charset="0"/>
                  <a:ea typeface="+mn-ea"/>
                  <a:cs typeface="Times New Roman" charset="0"/>
                </a:rPr>
                <a:t>A6 A7</a:t>
              </a:r>
              <a:endParaRPr kumimoji="0" lang="en-US" sz="700" b="0" i="0" u="none" strike="noStrike" kern="1200" cap="none" spc="0" normalizeH="0" baseline="0" noProof="0" dirty="0">
                <a:ln>
                  <a:noFill/>
                </a:ln>
                <a:solidFill>
                  <a:srgbClr val="000000"/>
                </a:solidFill>
                <a:effectLst/>
                <a:uLnTx/>
                <a:uFillTx/>
                <a:latin typeface="Arial Narrow" pitchFamily="34" charset="0"/>
                <a:ea typeface="+mn-ea"/>
                <a:cs typeface="Times New Roman" charset="0"/>
              </a:endParaRPr>
            </a:p>
          </p:txBody>
        </p:sp>
      </p:grpSp>
      <p:pic>
        <p:nvPicPr>
          <p:cNvPr id="114" name="Picture 7" descr="part2"/>
          <p:cNvPicPr>
            <a:picLocks noChangeAspect="1" noChangeArrowheads="1"/>
          </p:cNvPicPr>
          <p:nvPr/>
        </p:nvPicPr>
        <p:blipFill>
          <a:blip r:embed="rId7" cstate="print"/>
          <a:srcRect/>
          <a:stretch>
            <a:fillRect/>
          </a:stretch>
        </p:blipFill>
        <p:spPr bwMode="auto">
          <a:xfrm>
            <a:off x="11095672" y="4744717"/>
            <a:ext cx="589260" cy="576436"/>
          </a:xfrm>
          <a:prstGeom prst="rect">
            <a:avLst/>
          </a:prstGeom>
          <a:noFill/>
          <a:ln w="9525">
            <a:noFill/>
            <a:miter lim="800000"/>
            <a:headEnd/>
            <a:tailEnd/>
          </a:ln>
        </p:spPr>
      </p:pic>
      <p:pic>
        <p:nvPicPr>
          <p:cNvPr id="115" name="Picture 5"/>
          <p:cNvPicPr>
            <a:picLocks noChangeAspect="1" noChangeArrowheads="1"/>
          </p:cNvPicPr>
          <p:nvPr/>
        </p:nvPicPr>
        <p:blipFill>
          <a:blip r:embed="rId8" cstate="print"/>
          <a:srcRect/>
          <a:stretch>
            <a:fillRect/>
          </a:stretch>
        </p:blipFill>
        <p:spPr bwMode="auto">
          <a:xfrm>
            <a:off x="7280150" y="5473448"/>
            <a:ext cx="518627" cy="682404"/>
          </a:xfrm>
          <a:prstGeom prst="rect">
            <a:avLst/>
          </a:prstGeom>
          <a:noFill/>
          <a:ln w="9525">
            <a:noFill/>
            <a:miter lim="800000"/>
            <a:headEnd/>
            <a:tailEnd/>
          </a:ln>
        </p:spPr>
      </p:pic>
      <p:grpSp>
        <p:nvGrpSpPr>
          <p:cNvPr id="78854" name="Group 118"/>
          <p:cNvGrpSpPr/>
          <p:nvPr/>
        </p:nvGrpSpPr>
        <p:grpSpPr>
          <a:xfrm>
            <a:off x="11231720" y="2322201"/>
            <a:ext cx="711353" cy="518824"/>
            <a:chOff x="11145014" y="1359430"/>
            <a:chExt cx="711353" cy="518824"/>
          </a:xfrm>
        </p:grpSpPr>
        <p:pic>
          <p:nvPicPr>
            <p:cNvPr id="116" name="Picture 3"/>
            <p:cNvPicPr>
              <a:picLocks noChangeAspect="1" noChangeArrowheads="1"/>
            </p:cNvPicPr>
            <p:nvPr/>
          </p:nvPicPr>
          <p:blipFill>
            <a:blip r:embed="rId9" cstate="print"/>
            <a:srcRect/>
            <a:stretch>
              <a:fillRect/>
            </a:stretch>
          </p:blipFill>
          <p:spPr bwMode="auto">
            <a:xfrm>
              <a:off x="11145014" y="1487250"/>
              <a:ext cx="298398" cy="391004"/>
            </a:xfrm>
            <a:prstGeom prst="rect">
              <a:avLst/>
            </a:prstGeom>
            <a:noFill/>
            <a:ln w="9525">
              <a:noFill/>
              <a:miter lim="800000"/>
              <a:headEnd/>
              <a:tailEnd/>
            </a:ln>
          </p:spPr>
        </p:pic>
        <p:pic>
          <p:nvPicPr>
            <p:cNvPr id="117" name="Picture 3"/>
            <p:cNvPicPr>
              <a:picLocks noChangeAspect="1" noChangeArrowheads="1"/>
            </p:cNvPicPr>
            <p:nvPr/>
          </p:nvPicPr>
          <p:blipFill>
            <a:blip r:embed="rId9" cstate="print"/>
            <a:srcRect/>
            <a:stretch>
              <a:fillRect/>
            </a:stretch>
          </p:blipFill>
          <p:spPr bwMode="auto">
            <a:xfrm>
              <a:off x="11366240" y="1413507"/>
              <a:ext cx="298398" cy="391004"/>
            </a:xfrm>
            <a:prstGeom prst="rect">
              <a:avLst/>
            </a:prstGeom>
            <a:noFill/>
            <a:ln w="9525">
              <a:noFill/>
              <a:miter lim="800000"/>
              <a:headEnd/>
              <a:tailEnd/>
            </a:ln>
          </p:spPr>
        </p:pic>
        <p:pic>
          <p:nvPicPr>
            <p:cNvPr id="118" name="Picture 3"/>
            <p:cNvPicPr>
              <a:picLocks noChangeAspect="1" noChangeArrowheads="1"/>
            </p:cNvPicPr>
            <p:nvPr/>
          </p:nvPicPr>
          <p:blipFill>
            <a:blip r:embed="rId9" cstate="print"/>
            <a:srcRect/>
            <a:stretch>
              <a:fillRect/>
            </a:stretch>
          </p:blipFill>
          <p:spPr bwMode="auto">
            <a:xfrm>
              <a:off x="11557969" y="1359430"/>
              <a:ext cx="298398" cy="391004"/>
            </a:xfrm>
            <a:prstGeom prst="rect">
              <a:avLst/>
            </a:prstGeom>
            <a:noFill/>
            <a:ln w="9525">
              <a:noFill/>
              <a:miter lim="800000"/>
              <a:headEnd/>
              <a:tailEnd/>
            </a:ln>
          </p:spPr>
        </p:pic>
      </p:grpSp>
      <p:grpSp>
        <p:nvGrpSpPr>
          <p:cNvPr id="78855" name="Group 93"/>
          <p:cNvGrpSpPr/>
          <p:nvPr/>
        </p:nvGrpSpPr>
        <p:grpSpPr>
          <a:xfrm>
            <a:off x="10786984" y="260644"/>
            <a:ext cx="903571" cy="878557"/>
            <a:chOff x="7457546" y="5223934"/>
            <a:chExt cx="685800" cy="685800"/>
          </a:xfrm>
          <a:solidFill>
            <a:schemeClr val="bg1"/>
          </a:solidFill>
        </p:grpSpPr>
        <p:pic>
          <p:nvPicPr>
            <p:cNvPr id="121" name="48A3F5A6-995C-459E-801B-04ED0F67E9FA" descr="E68B87C3-4119-4E3E-ADD4-C40DF263F308@us"/>
            <p:cNvPicPr>
              <a:picLocks noChangeAspect="1" noChangeArrowheads="1"/>
            </p:cNvPicPr>
            <p:nvPr/>
          </p:nvPicPr>
          <p:blipFill>
            <a:blip r:embed="rId10" cstate="print"/>
            <a:srcRect/>
            <a:stretch>
              <a:fillRect/>
            </a:stretch>
          </p:blipFill>
          <p:spPr bwMode="auto">
            <a:xfrm>
              <a:off x="7457546" y="5223934"/>
              <a:ext cx="685800" cy="685800"/>
            </a:xfrm>
            <a:prstGeom prst="rect">
              <a:avLst/>
            </a:prstGeom>
            <a:grpFill/>
            <a:ln w="9525">
              <a:noFill/>
              <a:miter lim="800000"/>
              <a:headEnd/>
              <a:tailEnd/>
            </a:ln>
          </p:spPr>
        </p:pic>
        <p:pic>
          <p:nvPicPr>
            <p:cNvPr id="122" name="Picture 3"/>
            <p:cNvPicPr>
              <a:picLocks noChangeAspect="1" noChangeArrowheads="1"/>
            </p:cNvPicPr>
            <p:nvPr/>
          </p:nvPicPr>
          <p:blipFill>
            <a:blip r:embed="rId11" cstate="print"/>
            <a:srcRect/>
            <a:stretch>
              <a:fillRect/>
            </a:stretch>
          </p:blipFill>
          <p:spPr bwMode="auto">
            <a:xfrm>
              <a:off x="7697371" y="5644482"/>
              <a:ext cx="204496" cy="202173"/>
            </a:xfrm>
            <a:prstGeom prst="rect">
              <a:avLst/>
            </a:prstGeom>
            <a:grpFill/>
            <a:ln w="9525">
              <a:noFill/>
              <a:miter lim="800000"/>
              <a:headEnd/>
              <a:tailEnd/>
            </a:ln>
          </p:spPr>
        </p:pic>
      </p:grpSp>
      <p:sp>
        <p:nvSpPr>
          <p:cNvPr id="123" name="TextBox 122"/>
          <p:cNvSpPr txBox="1"/>
          <p:nvPr/>
        </p:nvSpPr>
        <p:spPr>
          <a:xfrm>
            <a:off x="2247900" y="6336325"/>
            <a:ext cx="6482862" cy="442547"/>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 typeface="Arial" charset="0"/>
              <a:buChar char="•"/>
              <a:tabLst/>
              <a:defRPr/>
            </a:pPr>
            <a:r>
              <a:rPr kumimoji="0" lang="en-US" sz="1100" b="0" i="0" u="none" strike="noStrike" kern="1200" cap="none" spc="0" normalizeH="0" baseline="0" noProof="0" dirty="0" smtClean="0">
                <a:ln>
                  <a:noFill/>
                </a:ln>
                <a:solidFill>
                  <a:srgbClr val="FF0000"/>
                </a:solidFill>
                <a:effectLst/>
                <a:uLnTx/>
                <a:uFillTx/>
                <a:latin typeface="Calibri"/>
                <a:ea typeface="+mn-ea"/>
                <a:cs typeface="+mn-cs"/>
              </a:rPr>
              <a:t> OAA (Oracle Data Mining + Oracle R Enterprise) and ORAAH combined</a:t>
            </a:r>
          </a:p>
          <a:p>
            <a:pPr marL="0" marR="0" lvl="0" indent="0" algn="l" defTabSz="914400" rtl="0" eaLnBrk="1" fontAlgn="auto" latinLnBrk="0" hangingPunct="1">
              <a:lnSpc>
                <a:spcPct val="90000"/>
              </a:lnSpc>
              <a:spcBef>
                <a:spcPts val="0"/>
              </a:spcBef>
              <a:spcAft>
                <a:spcPts val="0"/>
              </a:spcAft>
              <a:buClrTx/>
              <a:buSzTx/>
              <a:buFont typeface="Arial" charset="0"/>
              <a:buChar char="•"/>
              <a:tabLst/>
              <a:defRPr/>
            </a:pPr>
            <a:r>
              <a:rPr kumimoji="0" lang="en-US" sz="1100" b="0" i="0" u="none" strike="noStrike" kern="1200" cap="none" spc="0" normalizeH="0" baseline="0" noProof="0" dirty="0" smtClean="0">
                <a:ln>
                  <a:noFill/>
                </a:ln>
                <a:solidFill>
                  <a:srgbClr val="FF0000"/>
                </a:solidFill>
                <a:effectLst/>
                <a:uLnTx/>
                <a:uFillTx/>
                <a:latin typeface="Calibri"/>
                <a:ea typeface="+mn-ea"/>
                <a:cs typeface="+mn-cs"/>
              </a:rPr>
              <a:t> OAA includes support for Partitioned Models, Transactional, Unstructured, Geo-spatial, Graph data. etc,</a:t>
            </a:r>
          </a:p>
        </p:txBody>
      </p:sp>
      <p:grpSp>
        <p:nvGrpSpPr>
          <p:cNvPr id="78856" name="Group 123"/>
          <p:cNvGrpSpPr/>
          <p:nvPr/>
        </p:nvGrpSpPr>
        <p:grpSpPr>
          <a:xfrm>
            <a:off x="10219120" y="119743"/>
            <a:ext cx="1904383" cy="1079506"/>
            <a:chOff x="8922466" y="1422381"/>
            <a:chExt cx="2690101" cy="1185251"/>
          </a:xfrm>
        </p:grpSpPr>
        <p:sp>
          <p:nvSpPr>
            <p:cNvPr id="125" name="Freeform 138"/>
            <p:cNvSpPr>
              <a:spLocks noEditPoints="1"/>
            </p:cNvSpPr>
            <p:nvPr/>
          </p:nvSpPr>
          <p:spPr bwMode="gray">
            <a:xfrm>
              <a:off x="9264373" y="1422381"/>
              <a:ext cx="2348194" cy="1111541"/>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FF0000"/>
                </a:solidFill>
                <a:effectLst/>
                <a:uLnTx/>
                <a:uFillTx/>
                <a:latin typeface="Calibri"/>
                <a:ea typeface="+mn-ea"/>
                <a:cs typeface="+mn-cs"/>
              </a:endParaRPr>
            </a:p>
          </p:txBody>
        </p:sp>
        <p:sp>
          <p:nvSpPr>
            <p:cNvPr id="126" name="Rectangle 125"/>
            <p:cNvSpPr/>
            <p:nvPr/>
          </p:nvSpPr>
          <p:spPr>
            <a:xfrm>
              <a:off x="8922466" y="1501985"/>
              <a:ext cx="2640014" cy="1105647"/>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1" lang="ja-JP" altLang="en-US" sz="1800" b="0" i="0" u="none" strike="noStrike" kern="0" cap="none" spc="0" normalizeH="0" baseline="0" noProof="0" dirty="0" smtClean="0">
                <a:ln>
                  <a:noFill/>
                </a:ln>
                <a:solidFill>
                  <a:srgbClr val="FF0000"/>
                </a:solidFill>
                <a:effectLst/>
                <a:uLnTx/>
                <a:uFillTx/>
                <a:latin typeface="Calibri"/>
                <a:ea typeface="ＭＳ Ｐゴシック" panose="020B0600070205080204" pitchFamily="34" charset="-128"/>
                <a:cs typeface="+mn-cs"/>
              </a:endParaRPr>
            </a:p>
          </p:txBody>
        </p:sp>
      </p:grpSp>
      <p:pic>
        <p:nvPicPr>
          <p:cNvPr id="127" name="Picture 8" descr="Image result for oracle database"/>
          <p:cNvPicPr>
            <a:picLocks noChangeAspect="1" noChangeArrowheads="1"/>
          </p:cNvPicPr>
          <p:nvPr/>
        </p:nvPicPr>
        <p:blipFill>
          <a:blip r:embed="rId12" cstate="print"/>
          <a:srcRect/>
          <a:stretch>
            <a:fillRect/>
          </a:stretch>
        </p:blipFill>
        <p:spPr bwMode="auto">
          <a:xfrm>
            <a:off x="9092745" y="685799"/>
            <a:ext cx="555173" cy="555173"/>
          </a:xfrm>
          <a:prstGeom prst="rect">
            <a:avLst/>
          </a:prstGeom>
          <a:noFill/>
        </p:spPr>
      </p:pic>
      <p:pic>
        <p:nvPicPr>
          <p:cNvPr id="78849" name="Picture 1"/>
          <p:cNvPicPr>
            <a:picLocks noChangeAspect="1" noChangeArrowheads="1"/>
          </p:cNvPicPr>
          <p:nvPr/>
        </p:nvPicPr>
        <p:blipFill>
          <a:blip r:embed="rId13" cstate="print"/>
          <a:srcRect/>
          <a:stretch>
            <a:fillRect/>
          </a:stretch>
        </p:blipFill>
        <p:spPr bwMode="auto">
          <a:xfrm>
            <a:off x="9686017" y="689440"/>
            <a:ext cx="807811" cy="469208"/>
          </a:xfrm>
          <a:prstGeom prst="rect">
            <a:avLst/>
          </a:prstGeom>
          <a:noFill/>
          <a:ln w="9525">
            <a:noFill/>
            <a:miter lim="800000"/>
            <a:headEnd/>
            <a:tailEnd/>
          </a:ln>
        </p:spPr>
      </p:pic>
      <p:sp>
        <p:nvSpPr>
          <p:cNvPr id="5" name="Title 4"/>
          <p:cNvSpPr>
            <a:spLocks noGrp="1"/>
          </p:cNvSpPr>
          <p:nvPr>
            <p:ph type="title"/>
          </p:nvPr>
        </p:nvSpPr>
        <p:spPr>
          <a:xfrm>
            <a:off x="531812" y="406400"/>
            <a:ext cx="11125200" cy="486735"/>
          </a:xfrm>
        </p:spPr>
        <p:txBody>
          <a:bodyPr anchor="t" anchorCtr="0"/>
          <a:lstStyle/>
          <a:p>
            <a:r>
              <a:rPr lang="en-US" dirty="0" smtClean="0"/>
              <a:t>Oracle’s Machine Learning Algorithms</a:t>
            </a:r>
            <a:endParaRPr lang="en-US" dirty="0"/>
          </a:p>
        </p:txBody>
      </p:sp>
      <p:sp>
        <p:nvSpPr>
          <p:cNvPr id="4" name="Content Placeholder 3"/>
          <p:cNvSpPr>
            <a:spLocks noGrp="1"/>
          </p:cNvSpPr>
          <p:nvPr>
            <p:ph sz="half" idx="13"/>
          </p:nvPr>
        </p:nvSpPr>
        <p:spPr>
          <a:xfrm>
            <a:off x="8182292" y="1183076"/>
            <a:ext cx="3789968" cy="5507666"/>
          </a:xfrm>
        </p:spPr>
        <p:txBody>
          <a:bodyPr/>
          <a:lstStyle/>
          <a:p>
            <a:pPr marL="228600" lvl="1">
              <a:lnSpc>
                <a:spcPct val="80000"/>
              </a:lnSpc>
              <a:spcBef>
                <a:spcPts val="1200"/>
              </a:spcBef>
              <a:buNone/>
            </a:pPr>
            <a:r>
              <a:rPr lang="en-US" sz="2400" b="1" cap="small" dirty="0" smtClean="0">
                <a:solidFill>
                  <a:schemeClr val="accent1"/>
                </a:solidFill>
              </a:rPr>
              <a:t>Feature Extraction</a:t>
            </a:r>
          </a:p>
          <a:p>
            <a:pPr marL="287338" lvl="1" indent="-169863">
              <a:lnSpc>
                <a:spcPct val="80000"/>
              </a:lnSpc>
              <a:spcBef>
                <a:spcPts val="0"/>
              </a:spcBef>
            </a:pPr>
            <a:r>
              <a:rPr lang="en-US" sz="1800" dirty="0" smtClean="0"/>
              <a:t>Principal Comp Analysis (PCA)</a:t>
            </a:r>
          </a:p>
          <a:p>
            <a:pPr marL="287338" lvl="1" indent="-169863">
              <a:lnSpc>
                <a:spcPct val="80000"/>
              </a:lnSpc>
              <a:spcBef>
                <a:spcPts val="0"/>
              </a:spcBef>
            </a:pPr>
            <a:r>
              <a:rPr lang="en-US" sz="1800" dirty="0" smtClean="0"/>
              <a:t>Non-negative Matrix Factorization</a:t>
            </a:r>
          </a:p>
          <a:p>
            <a:pPr marL="287338" lvl="1" indent="-169863">
              <a:lnSpc>
                <a:spcPct val="80000"/>
              </a:lnSpc>
              <a:spcBef>
                <a:spcPts val="0"/>
              </a:spcBef>
            </a:pPr>
            <a:r>
              <a:rPr lang="en-US" sz="1800" dirty="0" smtClean="0"/>
              <a:t>Singular Value Decomposition (SVD)</a:t>
            </a:r>
          </a:p>
          <a:p>
            <a:pPr marL="287338" lvl="1" indent="-169863">
              <a:lnSpc>
                <a:spcPct val="80000"/>
              </a:lnSpc>
              <a:spcBef>
                <a:spcPts val="0"/>
              </a:spcBef>
            </a:pPr>
            <a:r>
              <a:rPr lang="en-US" sz="1800" dirty="0" smtClean="0"/>
              <a:t>Explicit Semantic Analysis (ESA)</a:t>
            </a:r>
          </a:p>
          <a:p>
            <a:pPr marL="228600" lvl="1">
              <a:lnSpc>
                <a:spcPct val="80000"/>
              </a:lnSpc>
              <a:spcBef>
                <a:spcPts val="1200"/>
              </a:spcBef>
              <a:buNone/>
            </a:pPr>
            <a:r>
              <a:rPr lang="en-US" sz="2400" b="1" cap="small" dirty="0" smtClean="0">
                <a:solidFill>
                  <a:schemeClr val="accent1"/>
                </a:solidFill>
              </a:rPr>
              <a:t>Text Mining Support</a:t>
            </a:r>
          </a:p>
          <a:p>
            <a:pPr marL="287338" lvl="1" indent="-169863">
              <a:lnSpc>
                <a:spcPct val="80000"/>
              </a:lnSpc>
              <a:spcBef>
                <a:spcPts val="0"/>
              </a:spcBef>
            </a:pPr>
            <a:r>
              <a:rPr lang="en-US" sz="1800" dirty="0" smtClean="0"/>
              <a:t>Algorithms support text type</a:t>
            </a:r>
          </a:p>
          <a:p>
            <a:pPr marL="287338" lvl="1" indent="-169863">
              <a:lnSpc>
                <a:spcPct val="80000"/>
              </a:lnSpc>
              <a:spcBef>
                <a:spcPts val="0"/>
              </a:spcBef>
            </a:pPr>
            <a:r>
              <a:rPr lang="en-US" sz="1800" dirty="0" smtClean="0"/>
              <a:t>Tokenization and theme extraction</a:t>
            </a:r>
          </a:p>
          <a:p>
            <a:pPr marL="287338" lvl="1" indent="-169863">
              <a:lnSpc>
                <a:spcPct val="80000"/>
              </a:lnSpc>
              <a:spcBef>
                <a:spcPts val="0"/>
              </a:spcBef>
            </a:pPr>
            <a:r>
              <a:rPr lang="en-US" sz="1800" dirty="0" smtClean="0"/>
              <a:t>Explicit Semantic Analysis (ESA) for document similarity</a:t>
            </a:r>
          </a:p>
          <a:p>
            <a:pPr marL="228600" lvl="1">
              <a:lnSpc>
                <a:spcPct val="80000"/>
              </a:lnSpc>
              <a:spcBef>
                <a:spcPts val="1200"/>
              </a:spcBef>
              <a:buNone/>
            </a:pPr>
            <a:r>
              <a:rPr lang="en-US" sz="2400" b="1" cap="small" dirty="0" smtClean="0">
                <a:solidFill>
                  <a:schemeClr val="accent1"/>
                </a:solidFill>
              </a:rPr>
              <a:t>Statistical Functions</a:t>
            </a:r>
          </a:p>
          <a:p>
            <a:pPr marL="287338" lvl="1" indent="-169863">
              <a:lnSpc>
                <a:spcPct val="80000"/>
              </a:lnSpc>
              <a:spcBef>
                <a:spcPts val="0"/>
              </a:spcBef>
            </a:pPr>
            <a:r>
              <a:rPr lang="en-US" sz="1800" dirty="0" smtClean="0"/>
              <a:t>Basic statistics:  min, max, </a:t>
            </a:r>
            <a:br>
              <a:rPr lang="en-US" sz="1800" dirty="0" smtClean="0"/>
            </a:br>
            <a:r>
              <a:rPr lang="en-US" sz="1800" dirty="0" smtClean="0"/>
              <a:t>median, stdev, t-test, F-test, Pearson’s, Chi-Sq, ANOVA, etc.</a:t>
            </a:r>
          </a:p>
          <a:p>
            <a:pPr marL="228600" lvl="1">
              <a:lnSpc>
                <a:spcPct val="80000"/>
              </a:lnSpc>
              <a:spcBef>
                <a:spcPts val="1200"/>
              </a:spcBef>
              <a:buNone/>
            </a:pPr>
            <a:r>
              <a:rPr lang="en-US" sz="2400" b="1" cap="small" dirty="0" smtClean="0">
                <a:solidFill>
                  <a:schemeClr val="accent1"/>
                </a:solidFill>
              </a:rPr>
              <a:t>R Packages</a:t>
            </a:r>
          </a:p>
          <a:p>
            <a:pPr marL="287338" lvl="1" indent="-169863">
              <a:lnSpc>
                <a:spcPct val="80000"/>
              </a:lnSpc>
              <a:spcBef>
                <a:spcPts val="0"/>
              </a:spcBef>
            </a:pPr>
            <a:r>
              <a:rPr lang="en-US" sz="1800" dirty="0" smtClean="0"/>
              <a:t>CRAN R Algorithm Packages </a:t>
            </a:r>
            <a:br>
              <a:rPr lang="en-US" sz="1800" dirty="0" smtClean="0"/>
            </a:br>
            <a:r>
              <a:rPr lang="en-US" sz="1800" dirty="0" smtClean="0"/>
              <a:t>through Embedded R Execution</a:t>
            </a:r>
          </a:p>
          <a:p>
            <a:pPr marL="287338" lvl="1" indent="-169863">
              <a:lnSpc>
                <a:spcPct val="80000"/>
              </a:lnSpc>
              <a:spcBef>
                <a:spcPts val="0"/>
              </a:spcBef>
            </a:pPr>
            <a:r>
              <a:rPr lang="en-US" sz="1800" dirty="0" smtClean="0"/>
              <a:t>Spark MLlib algorithm integration</a:t>
            </a:r>
          </a:p>
          <a:p>
            <a:pPr marL="228600" lvl="1">
              <a:lnSpc>
                <a:spcPct val="80000"/>
              </a:lnSpc>
              <a:spcBef>
                <a:spcPts val="1200"/>
              </a:spcBef>
              <a:buNone/>
            </a:pPr>
            <a:r>
              <a:rPr lang="en-US" sz="2400" b="1" cap="small" dirty="0" smtClean="0">
                <a:solidFill>
                  <a:schemeClr val="accent1"/>
                </a:solidFill>
              </a:rPr>
              <a:t>Exportable ML Models</a:t>
            </a:r>
          </a:p>
          <a:p>
            <a:pPr marL="287338" lvl="1" indent="-169863">
              <a:lnSpc>
                <a:spcPct val="80000"/>
              </a:lnSpc>
              <a:spcBef>
                <a:spcPts val="0"/>
              </a:spcBef>
            </a:pPr>
            <a:r>
              <a:rPr lang="en-US" sz="1800" dirty="0" smtClean="0"/>
              <a:t>REST APIs for deployment</a:t>
            </a:r>
          </a:p>
          <a:p>
            <a:pPr marL="287338" lvl="1" indent="-169863">
              <a:lnSpc>
                <a:spcPct val="80000"/>
              </a:lnSpc>
              <a:spcBef>
                <a:spcPts val="0"/>
              </a:spcBef>
            </a:pPr>
            <a:endParaRPr lang="en-US" sz="1800" dirty="0"/>
          </a:p>
        </p:txBody>
      </p:sp>
      <p:pic>
        <p:nvPicPr>
          <p:cNvPr id="129" name="Picture 2"/>
          <p:cNvPicPr>
            <a:picLocks noChangeAspect="1" noChangeArrowheads="1"/>
          </p:cNvPicPr>
          <p:nvPr/>
        </p:nvPicPr>
        <p:blipFill>
          <a:blip r:embed="rId14" cstate="print"/>
          <a:srcRect/>
          <a:stretch>
            <a:fillRect/>
          </a:stretch>
        </p:blipFill>
        <p:spPr bwMode="auto">
          <a:xfrm>
            <a:off x="2979601" y="4716844"/>
            <a:ext cx="1048657" cy="519588"/>
          </a:xfrm>
          <a:prstGeom prst="rect">
            <a:avLst/>
          </a:prstGeom>
          <a:noFill/>
          <a:ln w="9525">
            <a:noFill/>
            <a:miter lim="800000"/>
            <a:headEnd/>
            <a:tailEnd/>
          </a:ln>
        </p:spPr>
      </p:pic>
    </p:spTree>
    <p:extLst>
      <p:ext uri="{BB962C8B-B14F-4D97-AF65-F5344CB8AC3E}">
        <p14:creationId xmlns:p14="http://schemas.microsoft.com/office/powerpoint/2010/main" val="13337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Content Placeholder 3"/>
          <p:cNvSpPr>
            <a:spLocks noGrp="1"/>
          </p:cNvSpPr>
          <p:nvPr>
            <p:ph idx="1"/>
          </p:nvPr>
        </p:nvSpPr>
        <p:spPr/>
        <p:txBody>
          <a:bodyPr/>
          <a:lstStyle/>
          <a:p>
            <a:endParaRPr lang="en-US"/>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1800" b="0" i="0" u="none" strike="noStrike" kern="1200" cap="none" spc="0" normalizeH="0" baseline="0" noProof="0" smtClean="0">
                <a:ln>
                  <a:noFill/>
                </a:ln>
                <a:solidFill>
                  <a:srgbClr val="5F5F5F">
                    <a:lumMod val="60000"/>
                    <a:lumOff val="40000"/>
                  </a:srgb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1200" cap="none" spc="0" normalizeH="0" baseline="0" noProof="0" dirty="0">
              <a:ln>
                <a:noFill/>
              </a:ln>
              <a:solidFill>
                <a:srgbClr val="5F5F5F">
                  <a:lumMod val="60000"/>
                  <a:lumOff val="40000"/>
                </a:srgbClr>
              </a:solidFill>
              <a:effectLst/>
              <a:uLnTx/>
              <a:uFillTx/>
              <a:latin typeface="Calibri"/>
              <a:ea typeface="+mn-ea"/>
              <a:cs typeface="+mn-cs"/>
            </a:endParaRPr>
          </a:p>
        </p:txBody>
      </p:sp>
      <p:pic>
        <p:nvPicPr>
          <p:cNvPr id="659458" name="Picture 2"/>
          <p:cNvPicPr>
            <a:picLocks noChangeAspect="1" noChangeArrowheads="1"/>
          </p:cNvPicPr>
          <p:nvPr/>
        </p:nvPicPr>
        <p:blipFill>
          <a:blip r:embed="rId3" cstate="print"/>
          <a:srcRect/>
          <a:stretch>
            <a:fillRect/>
          </a:stretch>
        </p:blipFill>
        <p:spPr bwMode="auto">
          <a:xfrm>
            <a:off x="0" y="0"/>
            <a:ext cx="12183373" cy="6858000"/>
          </a:xfrm>
          <a:prstGeom prst="rect">
            <a:avLst/>
          </a:prstGeom>
          <a:noFill/>
          <a:ln w="9525">
            <a:noFill/>
            <a:miter lim="800000"/>
            <a:headEnd/>
            <a:tailEnd/>
          </a:ln>
        </p:spPr>
      </p:pic>
      <p:pic>
        <p:nvPicPr>
          <p:cNvPr id="659459" name="Picture 3"/>
          <p:cNvPicPr>
            <a:picLocks noChangeAspect="1" noChangeArrowheads="1"/>
          </p:cNvPicPr>
          <p:nvPr/>
        </p:nvPicPr>
        <p:blipFill>
          <a:blip r:embed="rId4" cstate="print"/>
          <a:srcRect/>
          <a:stretch>
            <a:fillRect/>
          </a:stretch>
        </p:blipFill>
        <p:spPr bwMode="auto">
          <a:xfrm>
            <a:off x="6551612" y="3352800"/>
            <a:ext cx="5105399" cy="2184522"/>
          </a:xfrm>
          <a:prstGeom prst="rect">
            <a:avLst/>
          </a:prstGeom>
          <a:noFill/>
          <a:ln w="9525">
            <a:noFill/>
            <a:miter lim="800000"/>
            <a:headEnd/>
            <a:tailEnd/>
          </a:ln>
        </p:spPr>
      </p:pic>
      <p:pic>
        <p:nvPicPr>
          <p:cNvPr id="659460" name="Picture 4"/>
          <p:cNvPicPr>
            <a:picLocks noChangeAspect="1" noChangeArrowheads="1"/>
          </p:cNvPicPr>
          <p:nvPr/>
        </p:nvPicPr>
        <p:blipFill>
          <a:blip r:embed="rId5" cstate="print"/>
          <a:srcRect/>
          <a:stretch>
            <a:fillRect/>
          </a:stretch>
        </p:blipFill>
        <p:spPr bwMode="auto">
          <a:xfrm>
            <a:off x="2741612" y="2667000"/>
            <a:ext cx="6153149" cy="3516923"/>
          </a:xfrm>
          <a:prstGeom prst="rect">
            <a:avLst/>
          </a:prstGeom>
          <a:noFill/>
          <a:ln w="9525">
            <a:noFill/>
            <a:miter lim="800000"/>
            <a:headEnd/>
            <a:tailEnd/>
          </a:ln>
        </p:spPr>
      </p:pic>
    </p:spTree>
    <p:extLst>
      <p:ext uri="{BB962C8B-B14F-4D97-AF65-F5344CB8AC3E}">
        <p14:creationId xmlns:p14="http://schemas.microsoft.com/office/powerpoint/2010/main" val="676598478"/>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94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nchorCtr="0"/>
          <a:lstStyle/>
          <a:p>
            <a:r>
              <a:rPr lang="en-US" dirty="0" smtClean="0"/>
              <a:t>Oracle Data Miner “Workflow” UI</a:t>
            </a:r>
            <a:endParaRPr lang="en-US" dirty="0"/>
          </a:p>
        </p:txBody>
      </p:sp>
      <p:sp>
        <p:nvSpPr>
          <p:cNvPr id="7" name="Text Placeholder 6"/>
          <p:cNvSpPr>
            <a:spLocks noGrp="1"/>
          </p:cNvSpPr>
          <p:nvPr>
            <p:ph type="body" sz="quarter" idx="13"/>
          </p:nvPr>
        </p:nvSpPr>
        <p:spPr>
          <a:xfrm>
            <a:off x="531816" y="838200"/>
            <a:ext cx="11440444" cy="427074"/>
          </a:xfrm>
        </p:spPr>
        <p:txBody>
          <a:bodyPr/>
          <a:lstStyle/>
          <a:p>
            <a:r>
              <a:rPr lang="en-US" b="0" dirty="0" smtClean="0">
                <a:solidFill>
                  <a:srgbClr val="FF0000"/>
                </a:solidFill>
              </a:rPr>
              <a:t>Easy to use for “Citizen Data Scientist”;  Fast to Deploy via SQL and PL/SQL Scripts</a:t>
            </a:r>
          </a:p>
        </p:txBody>
      </p:sp>
      <p:sp>
        <p:nvSpPr>
          <p:cNvPr id="6" name="Content Placeholder 5"/>
          <p:cNvSpPr>
            <a:spLocks noGrp="1"/>
          </p:cNvSpPr>
          <p:nvPr>
            <p:ph idx="1"/>
          </p:nvPr>
        </p:nvSpPr>
        <p:spPr>
          <a:xfrm>
            <a:off x="287079" y="1360968"/>
            <a:ext cx="2945219" cy="5039832"/>
          </a:xfrm>
        </p:spPr>
        <p:txBody>
          <a:bodyPr/>
          <a:lstStyle/>
          <a:p>
            <a:r>
              <a:rPr lang="en-US" dirty="0" smtClean="0"/>
              <a:t>SQL Developer Extension</a:t>
            </a:r>
          </a:p>
          <a:p>
            <a:r>
              <a:rPr lang="en-US" dirty="0" smtClean="0"/>
              <a:t>Easy to use to define analytical methodologies that can be shared</a:t>
            </a:r>
          </a:p>
          <a:p>
            <a:r>
              <a:rPr lang="en-US" dirty="0" smtClean="0"/>
              <a:t>Workflow API </a:t>
            </a:r>
            <a:br>
              <a:rPr lang="en-US" dirty="0" smtClean="0"/>
            </a:br>
            <a:r>
              <a:rPr lang="en-US" dirty="0" smtClean="0"/>
              <a:t>and generates SQL code for deployment</a:t>
            </a:r>
          </a:p>
          <a:p>
            <a:endParaRPr lang="en-US" dirty="0"/>
          </a:p>
        </p:txBody>
      </p:sp>
      <p:grpSp>
        <p:nvGrpSpPr>
          <p:cNvPr id="2" name="Group 16"/>
          <p:cNvGrpSpPr/>
          <p:nvPr/>
        </p:nvGrpSpPr>
        <p:grpSpPr>
          <a:xfrm>
            <a:off x="10361612" y="0"/>
            <a:ext cx="1676400" cy="895198"/>
            <a:chOff x="9904412" y="0"/>
            <a:chExt cx="2189126" cy="1047598"/>
          </a:xfrm>
        </p:grpSpPr>
        <p:grpSp>
          <p:nvGrpSpPr>
            <p:cNvPr id="3" name="Group 9"/>
            <p:cNvGrpSpPr/>
            <p:nvPr/>
          </p:nvGrpSpPr>
          <p:grpSpPr>
            <a:xfrm>
              <a:off x="9904412" y="0"/>
              <a:ext cx="2189126" cy="1047598"/>
              <a:chOff x="7924538" y="2583962"/>
              <a:chExt cx="3475617" cy="2029119"/>
            </a:xfrm>
          </p:grpSpPr>
          <p:grpSp>
            <p:nvGrpSpPr>
              <p:cNvPr id="4" name="Group 137"/>
              <p:cNvGrpSpPr>
                <a:grpSpLocks noChangeAspect="1"/>
              </p:cNvGrpSpPr>
              <p:nvPr/>
            </p:nvGrpSpPr>
            <p:grpSpPr bwMode="gray">
              <a:xfrm>
                <a:off x="7924538" y="2583962"/>
                <a:ext cx="3475617" cy="2029119"/>
                <a:chOff x="3600" y="864"/>
                <a:chExt cx="519" cy="303"/>
              </a:xfrm>
            </p:grpSpPr>
            <p:sp>
              <p:nvSpPr>
                <p:cNvPr id="22" name="AutoShape 136"/>
                <p:cNvSpPr>
                  <a:spLocks noChangeAspect="1" noChangeArrowheads="1" noTextEdit="1"/>
                </p:cNvSpPr>
                <p:nvPr/>
              </p:nvSpPr>
              <p:spPr bwMode="gray">
                <a:xfrm>
                  <a:off x="3600" y="864"/>
                  <a:ext cx="519" cy="3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3" name="Freeform 138"/>
                <p:cNvSpPr>
                  <a:spLocks noEditPoints="1"/>
                </p:cNvSpPr>
                <p:nvPr/>
              </p:nvSpPr>
              <p:spPr bwMode="gray">
                <a:xfrm>
                  <a:off x="3591" y="857"/>
                  <a:ext cx="531" cy="310"/>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p:txBody>
            </p:sp>
            <p:sp>
              <p:nvSpPr>
                <p:cNvPr id="24" name="Freeform 139"/>
                <p:cNvSpPr>
                  <a:spLocks/>
                </p:cNvSpPr>
                <p:nvPr/>
              </p:nvSpPr>
              <p:spPr bwMode="gray">
                <a:xfrm>
                  <a:off x="3616" y="870"/>
                  <a:ext cx="482" cy="275"/>
                </a:xfrm>
                <a:custGeom>
                  <a:avLst/>
                  <a:gdLst/>
                  <a:ahLst/>
                  <a:cxnLst>
                    <a:cxn ang="0">
                      <a:pos x="183" y="185"/>
                    </a:cxn>
                    <a:cxn ang="0">
                      <a:pos x="178" y="163"/>
                    </a:cxn>
                    <a:cxn ang="0">
                      <a:pos x="201" y="76"/>
                    </a:cxn>
                    <a:cxn ang="0">
                      <a:pos x="419" y="83"/>
                    </a:cxn>
                    <a:cxn ang="0">
                      <a:pos x="422" y="88"/>
                    </a:cxn>
                    <a:cxn ang="0">
                      <a:pos x="373" y="121"/>
                    </a:cxn>
                    <a:cxn ang="0">
                      <a:pos x="401" y="134"/>
                    </a:cxn>
                    <a:cxn ang="0">
                      <a:pos x="404" y="134"/>
                    </a:cxn>
                    <a:cxn ang="0">
                      <a:pos x="501" y="116"/>
                    </a:cxn>
                    <a:cxn ang="0">
                      <a:pos x="583" y="181"/>
                    </a:cxn>
                    <a:cxn ang="0">
                      <a:pos x="593" y="186"/>
                    </a:cxn>
                    <a:cxn ang="0">
                      <a:pos x="666" y="203"/>
                    </a:cxn>
                    <a:cxn ang="0">
                      <a:pos x="711" y="284"/>
                    </a:cxn>
                    <a:cxn ang="0">
                      <a:pos x="681" y="375"/>
                    </a:cxn>
                    <a:cxn ang="0">
                      <a:pos x="609" y="406"/>
                    </a:cxn>
                    <a:cxn ang="0">
                      <a:pos x="144" y="406"/>
                    </a:cxn>
                    <a:cxn ang="0">
                      <a:pos x="12" y="293"/>
                    </a:cxn>
                    <a:cxn ang="0">
                      <a:pos x="123" y="136"/>
                    </a:cxn>
                    <a:cxn ang="0">
                      <a:pos x="141" y="134"/>
                    </a:cxn>
                    <a:cxn ang="0">
                      <a:pos x="146" y="139"/>
                    </a:cxn>
                    <a:cxn ang="0">
                      <a:pos x="149" y="170"/>
                    </a:cxn>
                    <a:cxn ang="0">
                      <a:pos x="154" y="176"/>
                    </a:cxn>
                    <a:cxn ang="0">
                      <a:pos x="183" y="185"/>
                    </a:cxn>
                  </a:cxnLst>
                  <a:rect l="0" t="0" r="r" b="b"/>
                  <a:pathLst>
                    <a:path w="714" h="406">
                      <a:moveTo>
                        <a:pt x="183" y="185"/>
                      </a:moveTo>
                      <a:cubicBezTo>
                        <a:pt x="181" y="177"/>
                        <a:pt x="180" y="170"/>
                        <a:pt x="178" y="163"/>
                      </a:cubicBezTo>
                      <a:cubicBezTo>
                        <a:pt x="173" y="131"/>
                        <a:pt x="182" y="102"/>
                        <a:pt x="201" y="76"/>
                      </a:cubicBezTo>
                      <a:cubicBezTo>
                        <a:pt x="255" y="0"/>
                        <a:pt x="370" y="4"/>
                        <a:pt x="419" y="83"/>
                      </a:cubicBezTo>
                      <a:cubicBezTo>
                        <a:pt x="420" y="85"/>
                        <a:pt x="421" y="86"/>
                        <a:pt x="422" y="88"/>
                      </a:cubicBezTo>
                      <a:cubicBezTo>
                        <a:pt x="403" y="96"/>
                        <a:pt x="387" y="106"/>
                        <a:pt x="373" y="121"/>
                      </a:cubicBezTo>
                      <a:cubicBezTo>
                        <a:pt x="382" y="126"/>
                        <a:pt x="391" y="130"/>
                        <a:pt x="401" y="134"/>
                      </a:cubicBezTo>
                      <a:cubicBezTo>
                        <a:pt x="402" y="135"/>
                        <a:pt x="403" y="134"/>
                        <a:pt x="404" y="134"/>
                      </a:cubicBezTo>
                      <a:cubicBezTo>
                        <a:pt x="433" y="109"/>
                        <a:pt x="466" y="107"/>
                        <a:pt x="501" y="116"/>
                      </a:cubicBezTo>
                      <a:cubicBezTo>
                        <a:pt x="537" y="126"/>
                        <a:pt x="564" y="148"/>
                        <a:pt x="583" y="181"/>
                      </a:cubicBezTo>
                      <a:cubicBezTo>
                        <a:pt x="585" y="185"/>
                        <a:pt x="588" y="187"/>
                        <a:pt x="593" y="186"/>
                      </a:cubicBezTo>
                      <a:cubicBezTo>
                        <a:pt x="619" y="183"/>
                        <a:pt x="644" y="188"/>
                        <a:pt x="666" y="203"/>
                      </a:cubicBezTo>
                      <a:cubicBezTo>
                        <a:pt x="694" y="223"/>
                        <a:pt x="709" y="250"/>
                        <a:pt x="711" y="284"/>
                      </a:cubicBezTo>
                      <a:cubicBezTo>
                        <a:pt x="714" y="318"/>
                        <a:pt x="705" y="349"/>
                        <a:pt x="681" y="375"/>
                      </a:cubicBezTo>
                      <a:cubicBezTo>
                        <a:pt x="662" y="395"/>
                        <a:pt x="637" y="406"/>
                        <a:pt x="609" y="406"/>
                      </a:cubicBezTo>
                      <a:cubicBezTo>
                        <a:pt x="454" y="406"/>
                        <a:pt x="299" y="406"/>
                        <a:pt x="144" y="406"/>
                      </a:cubicBezTo>
                      <a:cubicBezTo>
                        <a:pt x="79" y="406"/>
                        <a:pt x="22" y="357"/>
                        <a:pt x="12" y="293"/>
                      </a:cubicBezTo>
                      <a:cubicBezTo>
                        <a:pt x="0" y="218"/>
                        <a:pt x="49" y="150"/>
                        <a:pt x="123" y="136"/>
                      </a:cubicBezTo>
                      <a:cubicBezTo>
                        <a:pt x="129" y="135"/>
                        <a:pt x="135" y="135"/>
                        <a:pt x="141" y="134"/>
                      </a:cubicBezTo>
                      <a:cubicBezTo>
                        <a:pt x="145" y="134"/>
                        <a:pt x="145" y="136"/>
                        <a:pt x="146" y="139"/>
                      </a:cubicBezTo>
                      <a:cubicBezTo>
                        <a:pt x="146" y="150"/>
                        <a:pt x="148" y="160"/>
                        <a:pt x="149" y="170"/>
                      </a:cubicBezTo>
                      <a:cubicBezTo>
                        <a:pt x="149" y="173"/>
                        <a:pt x="151" y="175"/>
                        <a:pt x="154" y="176"/>
                      </a:cubicBezTo>
                      <a:cubicBezTo>
                        <a:pt x="163" y="179"/>
                        <a:pt x="173" y="182"/>
                        <a:pt x="183" y="185"/>
                      </a:cubicBezTo>
                      <a:close/>
                    </a:path>
                  </a:pathLst>
                </a:custGeom>
                <a:solidFill>
                  <a:srgbClr val="FFFFFF">
                    <a:alpha val="59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p:txBody>
            </p:sp>
          </p:grpSp>
          <p:sp>
            <p:nvSpPr>
              <p:cNvPr id="21" name="TextBox 20"/>
              <p:cNvSpPr txBox="1"/>
              <p:nvPr/>
            </p:nvSpPr>
            <p:spPr bwMode="auto">
              <a:xfrm>
                <a:off x="8323392" y="3693370"/>
                <a:ext cx="2642000" cy="711580"/>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58595B">
                        <a:lumMod val="50000"/>
                      </a:srgbClr>
                    </a:solidFill>
                    <a:effectLst/>
                    <a:uLnTx/>
                    <a:uFillTx/>
                    <a:latin typeface="Calibri"/>
                    <a:ea typeface="+mn-ea"/>
                    <a:cs typeface="+mn-cs"/>
                  </a:rPr>
                  <a:t>Oracle Cloud</a:t>
                </a:r>
                <a:endParaRPr kumimoji="0" lang="en-US" sz="1600" b="1" i="0" u="none" strike="noStrike" kern="1200" cap="none" spc="0" normalizeH="0" baseline="0" noProof="0" dirty="0">
                  <a:ln>
                    <a:noFill/>
                  </a:ln>
                  <a:solidFill>
                    <a:srgbClr val="58595B">
                      <a:lumMod val="50000"/>
                    </a:srgbClr>
                  </a:solidFill>
                  <a:effectLst/>
                  <a:uLnTx/>
                  <a:uFillTx/>
                  <a:latin typeface="Calibri"/>
                  <a:ea typeface="+mn-ea"/>
                  <a:cs typeface="+mn-cs"/>
                </a:endParaRPr>
              </a:p>
            </p:txBody>
          </p:sp>
        </p:grpSp>
        <p:pic>
          <p:nvPicPr>
            <p:cNvPr id="19" name="48A3F5A6-995C-459E-801B-04ED0F67E9FA" descr="E68B87C3-4119-4E3E-ADD4-C40DF263F308@us"/>
            <p:cNvPicPr>
              <a:picLocks noChangeAspect="1" noChangeArrowheads="1"/>
            </p:cNvPicPr>
            <p:nvPr/>
          </p:nvPicPr>
          <p:blipFill>
            <a:blip r:embed="rId3" cstate="print"/>
            <a:srcRect/>
            <a:stretch>
              <a:fillRect/>
            </a:stretch>
          </p:blipFill>
          <p:spPr bwMode="auto">
            <a:xfrm>
              <a:off x="10590212" y="152400"/>
              <a:ext cx="533400" cy="533400"/>
            </a:xfrm>
            <a:prstGeom prst="rect">
              <a:avLst/>
            </a:prstGeom>
            <a:noFill/>
            <a:ln w="9525">
              <a:noFill/>
              <a:miter lim="800000"/>
              <a:headEnd/>
              <a:tailEnd/>
            </a:ln>
          </p:spPr>
        </p:pic>
      </p:grpSp>
      <p:pic>
        <p:nvPicPr>
          <p:cNvPr id="8" name="Picture 2"/>
          <p:cNvPicPr>
            <a:picLocks noChangeAspect="1" noChangeArrowheads="1"/>
          </p:cNvPicPr>
          <p:nvPr/>
        </p:nvPicPr>
        <p:blipFill>
          <a:blip r:embed="rId4" cstate="print"/>
          <a:srcRect/>
          <a:stretch>
            <a:fillRect/>
          </a:stretch>
        </p:blipFill>
        <p:spPr bwMode="auto">
          <a:xfrm>
            <a:off x="3189769" y="1320320"/>
            <a:ext cx="8644270" cy="4592268"/>
          </a:xfrm>
          <a:prstGeom prst="rect">
            <a:avLst/>
          </a:prstGeom>
          <a:noFill/>
          <a:ln w="9525">
            <a:noFill/>
            <a:miter lim="800000"/>
            <a:headEnd/>
            <a:tailEnd/>
          </a:ln>
        </p:spPr>
      </p:pic>
      <p:sp>
        <p:nvSpPr>
          <p:cNvPr id="28" name="TextBox 27"/>
          <p:cNvSpPr txBox="1"/>
          <p:nvPr/>
        </p:nvSpPr>
        <p:spPr>
          <a:xfrm>
            <a:off x="2083981" y="1073888"/>
            <a:ext cx="914400" cy="91440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58595B"/>
              </a:solidFill>
              <a:effectLst/>
              <a:uLnTx/>
              <a:uFillTx/>
              <a:latin typeface="Calibri"/>
              <a:ea typeface="+mn-ea"/>
              <a:cs typeface="+mn-cs"/>
            </a:endParaRPr>
          </a:p>
        </p:txBody>
      </p:sp>
      <p:grpSp>
        <p:nvGrpSpPr>
          <p:cNvPr id="9" name="Group 37"/>
          <p:cNvGrpSpPr/>
          <p:nvPr/>
        </p:nvGrpSpPr>
        <p:grpSpPr>
          <a:xfrm>
            <a:off x="4027715" y="1267805"/>
            <a:ext cx="7935685" cy="4131509"/>
            <a:chOff x="4027715" y="1267805"/>
            <a:chExt cx="7935685" cy="4131509"/>
          </a:xfrm>
        </p:grpSpPr>
        <p:sp>
          <p:nvSpPr>
            <p:cNvPr id="30" name="TextBox 29"/>
            <p:cNvSpPr txBox="1"/>
            <p:nvPr/>
          </p:nvSpPr>
          <p:spPr>
            <a:xfrm>
              <a:off x="4027715" y="1267805"/>
              <a:ext cx="7935685" cy="952881"/>
            </a:xfrm>
            <a:prstGeom prst="rect">
              <a:avLst/>
            </a:prstGeom>
            <a:solidFill>
              <a:schemeClr val="bg1"/>
            </a:solidFill>
            <a:ln w="22225">
              <a:solidFill>
                <a:schemeClr val="accent1"/>
              </a:solidFill>
            </a:ln>
            <a:effectLst>
              <a:outerShdw blurRad="50800" dist="38100" dir="2700000" algn="tl" rotWithShape="0">
                <a:prstClr val="black">
                  <a:alpha val="40000"/>
                </a:prstClr>
              </a:outerShdw>
            </a:effectLst>
          </p:spPr>
          <p:txBody>
            <a:bodyPr wrap="square" lIns="91440" tIns="91440" rIns="91440" bIns="9144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0000"/>
                  </a:solidFill>
                  <a:effectLst/>
                  <a:uLnTx/>
                  <a:uFillTx/>
                  <a:latin typeface="Calibri"/>
                  <a:ea typeface="+mn-ea"/>
                  <a:cs typeface="+mn-cs"/>
                </a:rPr>
                <a:t>Step 1. </a:t>
              </a:r>
              <a:r>
                <a:rPr kumimoji="0" lang="en-US" sz="2800" b="0" i="0" u="none" strike="noStrike" kern="1200" cap="none" spc="0" normalizeH="0" baseline="0" noProof="0" dirty="0" smtClean="0">
                  <a:ln>
                    <a:noFill/>
                  </a:ln>
                  <a:solidFill>
                    <a:srgbClr val="FF0000"/>
                  </a:solidFill>
                  <a:effectLst/>
                  <a:uLnTx/>
                  <a:uFillTx/>
                  <a:latin typeface="Calibri"/>
                  <a:ea typeface="+mn-ea"/>
                  <a:cs typeface="+mn-cs"/>
                </a:rPr>
                <a:t>“Citizen Data Scientist” builds, tests, applies ML methodologies using DS IDEs (</a:t>
              </a:r>
              <a:r>
                <a:rPr kumimoji="0" lang="en-US" sz="2800" b="0" i="0" u="none" strike="noStrike" kern="1200" cap="none" spc="0" normalizeH="0" baseline="0" noProof="0" dirty="0" err="1" smtClean="0">
                  <a:ln>
                    <a:noFill/>
                  </a:ln>
                  <a:solidFill>
                    <a:srgbClr val="FF0000"/>
                  </a:solidFill>
                  <a:effectLst/>
                  <a:uLnTx/>
                  <a:uFillTx/>
                  <a:latin typeface="Calibri"/>
                  <a:ea typeface="+mn-ea"/>
                  <a:cs typeface="+mn-cs"/>
                </a:rPr>
                <a:t>ODMr</a:t>
              </a:r>
              <a:r>
                <a:rPr kumimoji="0" lang="en-US" sz="2800" b="0" i="0" u="none" strike="noStrike" kern="1200" cap="none" spc="0" normalizeH="0" baseline="0" noProof="0" dirty="0" smtClean="0">
                  <a:ln>
                    <a:noFill/>
                  </a:ln>
                  <a:solidFill>
                    <a:srgbClr val="FF0000"/>
                  </a:solidFill>
                  <a:effectLst/>
                  <a:uLnTx/>
                  <a:uFillTx/>
                  <a:latin typeface="Calibri"/>
                  <a:ea typeface="+mn-ea"/>
                  <a:cs typeface="+mn-cs"/>
                </a:rPr>
                <a:t>, </a:t>
              </a:r>
              <a:r>
                <a:rPr kumimoji="0" lang="en-US" sz="2800" b="0" i="0" u="none" strike="noStrike" kern="1200" cap="none" spc="0" normalizeH="0" baseline="0" noProof="0" dirty="0" err="1" smtClean="0">
                  <a:ln>
                    <a:noFill/>
                  </a:ln>
                  <a:solidFill>
                    <a:srgbClr val="FF0000"/>
                  </a:solidFill>
                  <a:effectLst/>
                  <a:uLnTx/>
                  <a:uFillTx/>
                  <a:latin typeface="Calibri"/>
                  <a:ea typeface="+mn-ea"/>
                  <a:cs typeface="+mn-cs"/>
                </a:rPr>
                <a:t>RStudio</a:t>
              </a:r>
              <a:r>
                <a:rPr kumimoji="0" lang="en-US" sz="2800" b="0" i="0" u="none" strike="noStrike" kern="1200" cap="none" spc="0" normalizeH="0" baseline="0" noProof="0" dirty="0" smtClean="0">
                  <a:ln>
                    <a:noFill/>
                  </a:ln>
                  <a:solidFill>
                    <a:srgbClr val="FF0000"/>
                  </a:solidFill>
                  <a:effectLst/>
                  <a:uLnTx/>
                  <a:uFillTx/>
                  <a:latin typeface="Calibri"/>
                  <a:ea typeface="+mn-ea"/>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58595B"/>
                </a:solidFill>
                <a:effectLst/>
                <a:uLnTx/>
                <a:uFillTx/>
                <a:latin typeface="Calibri"/>
                <a:ea typeface="+mn-ea"/>
                <a:cs typeface="+mn-cs"/>
              </a:endParaRPr>
            </a:p>
          </p:txBody>
        </p:sp>
        <p:cxnSp>
          <p:nvCxnSpPr>
            <p:cNvPr id="32" name="Straight Arrow Connector 31"/>
            <p:cNvCxnSpPr/>
            <p:nvPr/>
          </p:nvCxnSpPr>
          <p:spPr>
            <a:xfrm>
              <a:off x="6553200" y="2242457"/>
              <a:ext cx="10886" cy="653143"/>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9067800" y="2220686"/>
              <a:ext cx="446314" cy="1262743"/>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4310743" y="2296886"/>
              <a:ext cx="6433457" cy="3102428"/>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0" name="Group 47"/>
          <p:cNvGrpSpPr/>
          <p:nvPr/>
        </p:nvGrpSpPr>
        <p:grpSpPr>
          <a:xfrm>
            <a:off x="4386943" y="4175052"/>
            <a:ext cx="7543799" cy="2432577"/>
            <a:chOff x="4386943" y="4175052"/>
            <a:chExt cx="7543799" cy="2432577"/>
          </a:xfrm>
        </p:grpSpPr>
        <p:sp>
          <p:nvSpPr>
            <p:cNvPr id="29" name="TextBox 28"/>
            <p:cNvSpPr txBox="1"/>
            <p:nvPr/>
          </p:nvSpPr>
          <p:spPr>
            <a:xfrm>
              <a:off x="4386943" y="5540829"/>
              <a:ext cx="7543799" cy="1066800"/>
            </a:xfrm>
            <a:prstGeom prst="rect">
              <a:avLst/>
            </a:prstGeom>
            <a:solidFill>
              <a:schemeClr val="bg1"/>
            </a:solidFill>
            <a:ln w="22225">
              <a:solidFill>
                <a:schemeClr val="accent1"/>
              </a:solidFill>
            </a:ln>
            <a:effectLst>
              <a:outerShdw blurRad="50800" dist="38100" dir="2700000" algn="tl" rotWithShape="0">
                <a:prstClr val="black">
                  <a:alpha val="40000"/>
                </a:prstClr>
              </a:outerShdw>
            </a:effectLst>
          </p:spPr>
          <p:txBody>
            <a:bodyPr wrap="square" lIns="91440" tIns="91440" rIns="91440" bIns="9144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0000"/>
                  </a:solidFill>
                  <a:effectLst/>
                  <a:uLnTx/>
                  <a:uFillTx/>
                  <a:latin typeface="Calibri"/>
                  <a:ea typeface="+mn-ea"/>
                  <a:cs typeface="+mn-cs"/>
                  <a:sym typeface="Wingdings" pitchFamily="2" charset="2"/>
                </a:rPr>
                <a:t>Step 2.  </a:t>
              </a:r>
              <a:r>
                <a:rPr kumimoji="0" lang="en-US" sz="2800" b="0" i="0" u="none" strike="noStrike" kern="1200" cap="none" spc="0" normalizeH="0" baseline="0" noProof="0" dirty="0" smtClean="0">
                  <a:ln>
                    <a:noFill/>
                  </a:ln>
                  <a:solidFill>
                    <a:srgbClr val="FF0000"/>
                  </a:solidFill>
                  <a:effectLst/>
                  <a:uLnTx/>
                  <a:uFillTx/>
                  <a:latin typeface="Calibri"/>
                  <a:ea typeface="+mn-ea"/>
                  <a:cs typeface="+mn-cs"/>
                  <a:sym typeface="Wingdings" pitchFamily="2" charset="2"/>
                </a:rPr>
                <a:t> Insights &amp; Predictions in Database for OAC/DV user additional </a:t>
              </a:r>
              <a:r>
                <a:rPr kumimoji="0" lang="en-US" sz="2800" b="0" i="0" u="none" strike="noStrike" kern="1200" cap="none" spc="0" normalizeH="0" baseline="0" noProof="0" dirty="0" err="1" smtClean="0">
                  <a:ln>
                    <a:noFill/>
                  </a:ln>
                  <a:solidFill>
                    <a:srgbClr val="FF0000"/>
                  </a:solidFill>
                  <a:effectLst/>
                  <a:uLnTx/>
                  <a:uFillTx/>
                  <a:latin typeface="Calibri"/>
                  <a:ea typeface="+mn-ea"/>
                  <a:cs typeface="+mn-cs"/>
                  <a:sym typeface="Wingdings" pitchFamily="2" charset="2"/>
                </a:rPr>
                <a:t>Viz</a:t>
              </a:r>
              <a:r>
                <a:rPr kumimoji="0" lang="en-US" sz="2800" b="0" i="0" u="none" strike="noStrike" kern="1200" cap="none" spc="0" normalizeH="0" baseline="0" noProof="0" dirty="0" smtClean="0">
                  <a:ln>
                    <a:noFill/>
                  </a:ln>
                  <a:solidFill>
                    <a:srgbClr val="FF0000"/>
                  </a:solidFill>
                  <a:effectLst/>
                  <a:uLnTx/>
                  <a:uFillTx/>
                  <a:latin typeface="Calibri"/>
                  <a:ea typeface="+mn-ea"/>
                  <a:cs typeface="+mn-cs"/>
                  <a:sym typeface="Wingdings" pitchFamily="2" charset="2"/>
                </a:rPr>
                <a:t>/Analytics</a:t>
              </a:r>
              <a:endParaRPr kumimoji="0" lang="en-US" sz="2800" b="0" i="0" u="none" strike="noStrike" kern="1200" cap="none" spc="0" normalizeH="0" baseline="0" noProof="0" dirty="0" smtClean="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srgbClr val="FF0000"/>
                </a:solidFill>
                <a:effectLst/>
                <a:uLnTx/>
                <a:uFillTx/>
                <a:latin typeface="Calibri"/>
                <a:ea typeface="+mn-ea"/>
                <a:cs typeface="+mn-cs"/>
              </a:endParaRPr>
            </a:p>
          </p:txBody>
        </p:sp>
        <p:sp>
          <p:nvSpPr>
            <p:cNvPr id="39" name="Oval 38"/>
            <p:cNvSpPr/>
            <p:nvPr/>
          </p:nvSpPr>
          <p:spPr>
            <a:xfrm>
              <a:off x="6241312" y="4476307"/>
              <a:ext cx="925032" cy="595423"/>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Oval 39"/>
            <p:cNvSpPr/>
            <p:nvPr/>
          </p:nvSpPr>
          <p:spPr>
            <a:xfrm>
              <a:off x="7329377" y="4447954"/>
              <a:ext cx="925032" cy="595423"/>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Oval 40"/>
            <p:cNvSpPr/>
            <p:nvPr/>
          </p:nvSpPr>
          <p:spPr>
            <a:xfrm>
              <a:off x="9299944" y="4175052"/>
              <a:ext cx="925032" cy="595423"/>
            </a:xfrm>
            <a:prstGeom prst="ellipse">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43" name="Straight Arrow Connector 42"/>
            <p:cNvCxnSpPr>
              <a:endCxn id="39" idx="4"/>
            </p:cNvCxnSpPr>
            <p:nvPr/>
          </p:nvCxnSpPr>
          <p:spPr>
            <a:xfrm flipV="1">
              <a:off x="6613451" y="5071730"/>
              <a:ext cx="90377" cy="489098"/>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0" idx="4"/>
            </p:cNvCxnSpPr>
            <p:nvPr/>
          </p:nvCxnSpPr>
          <p:spPr>
            <a:xfrm flipH="1" flipV="1">
              <a:off x="7791893" y="5043377"/>
              <a:ext cx="12405" cy="496186"/>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41" idx="4"/>
            </p:cNvCxnSpPr>
            <p:nvPr/>
          </p:nvCxnSpPr>
          <p:spPr>
            <a:xfrm flipV="1">
              <a:off x="9728791" y="4770475"/>
              <a:ext cx="33669" cy="747823"/>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82015"/>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02" y="145881"/>
            <a:ext cx="12192627" cy="6566237"/>
          </a:xfrm>
          <a:prstGeom prst="rect">
            <a:avLst/>
          </a:prstGeom>
        </p:spPr>
      </p:pic>
    </p:spTree>
    <p:extLst>
      <p:ext uri="{BB962C8B-B14F-4D97-AF65-F5344CB8AC3E}">
        <p14:creationId xmlns:p14="http://schemas.microsoft.com/office/powerpoint/2010/main" val="340180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653" y="257012"/>
            <a:ext cx="12027518" cy="6343976"/>
          </a:xfrm>
          <a:prstGeom prst="rect">
            <a:avLst/>
          </a:prstGeom>
        </p:spPr>
      </p:pic>
    </p:spTree>
    <p:extLst>
      <p:ext uri="{BB962C8B-B14F-4D97-AF65-F5344CB8AC3E}">
        <p14:creationId xmlns:p14="http://schemas.microsoft.com/office/powerpoint/2010/main" val="3169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653" y="257012"/>
            <a:ext cx="12027518" cy="6343976"/>
          </a:xfrm>
          <a:prstGeom prst="rect">
            <a:avLst/>
          </a:prstGeom>
        </p:spPr>
      </p:pic>
    </p:spTree>
    <p:extLst>
      <p:ext uri="{BB962C8B-B14F-4D97-AF65-F5344CB8AC3E}">
        <p14:creationId xmlns:p14="http://schemas.microsoft.com/office/powerpoint/2010/main" val="349164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chor="t" anchorCtr="0"/>
          <a:lstStyle/>
          <a:p>
            <a:pPr eaLnBrk="1" hangingPunct="1"/>
            <a:r>
              <a:rPr lang="en-US" dirty="0" smtClean="0"/>
              <a:t>OAA Oracle Data Mining SQL Sample Programs</a:t>
            </a:r>
          </a:p>
        </p:txBody>
      </p:sp>
      <p:sp>
        <p:nvSpPr>
          <p:cNvPr id="47" name="Content Placeholder 46"/>
          <p:cNvSpPr>
            <a:spLocks noGrp="1"/>
          </p:cNvSpPr>
          <p:nvPr>
            <p:ph idx="1"/>
          </p:nvPr>
        </p:nvSpPr>
        <p:spPr>
          <a:xfrm>
            <a:off x="532600" y="3136468"/>
            <a:ext cx="11123625" cy="2806477"/>
          </a:xfrm>
        </p:spPr>
        <p:txBody>
          <a:bodyPr/>
          <a:lstStyle/>
          <a:p>
            <a:r>
              <a:rPr lang="en-US" dirty="0" smtClean="0">
                <a:hlinkClick r:id="rId3"/>
              </a:rPr>
              <a:t>Oracle Database PL/SQL Packages and Types Reference</a:t>
            </a:r>
            <a:r>
              <a:rPr lang="en-US" dirty="0" smtClean="0"/>
              <a:t> </a:t>
            </a:r>
            <a:br>
              <a:rPr lang="en-US" dirty="0" smtClean="0"/>
            </a:br>
            <a:r>
              <a:rPr lang="en-US" dirty="0" smtClean="0"/>
              <a:t>for syntax of the PL/SQL API</a:t>
            </a:r>
          </a:p>
          <a:p>
            <a:r>
              <a:rPr lang="en-US" dirty="0" smtClean="0">
                <a:hlinkClick r:id="rId4"/>
              </a:rPr>
              <a:t>Oracle Data Mining Application Developer's Guide</a:t>
            </a:r>
            <a:r>
              <a:rPr lang="en-US" dirty="0" smtClean="0"/>
              <a:t> </a:t>
            </a:r>
            <a:br>
              <a:rPr lang="en-US" dirty="0" smtClean="0"/>
            </a:br>
            <a:r>
              <a:rPr lang="en-US" dirty="0" smtClean="0"/>
              <a:t>is a Virtual Book with links for information on the use of the APIs</a:t>
            </a:r>
          </a:p>
          <a:p>
            <a:r>
              <a:rPr lang="en-US" dirty="0" smtClean="0">
                <a:hlinkClick r:id="rId5"/>
              </a:rPr>
              <a:t>Oracle Database SQL Language Reference</a:t>
            </a:r>
            <a:r>
              <a:rPr lang="en-US" dirty="0" smtClean="0"/>
              <a:t> </a:t>
            </a:r>
            <a:br>
              <a:rPr lang="en-US" dirty="0" smtClean="0"/>
            </a:br>
            <a:r>
              <a:rPr lang="en-US" dirty="0" smtClean="0"/>
              <a:t>for syntax of the SQL functions for model scoring</a:t>
            </a:r>
          </a:p>
          <a:p>
            <a:endParaRPr lang="en-US" dirty="0"/>
          </a:p>
        </p:txBody>
      </p:sp>
      <p:sp>
        <p:nvSpPr>
          <p:cNvPr id="14" name="Text Placeholder 13"/>
          <p:cNvSpPr>
            <a:spLocks noGrp="1"/>
          </p:cNvSpPr>
          <p:nvPr>
            <p:ph type="body" sz="quarter" idx="13"/>
          </p:nvPr>
        </p:nvSpPr>
        <p:spPr>
          <a:xfrm>
            <a:off x="533263" y="880629"/>
            <a:ext cx="11122301" cy="343209"/>
          </a:xfrm>
        </p:spPr>
        <p:txBody>
          <a:bodyPr/>
          <a:lstStyle/>
          <a:p>
            <a:r>
              <a:rPr lang="en-US" dirty="0" smtClean="0"/>
              <a:t>Starter SQL and PL/SQL Scripts for Learning and Fast-Starts</a:t>
            </a:r>
            <a:endParaRPr lang="en-US" dirty="0"/>
          </a:p>
        </p:txBody>
      </p:sp>
      <p:pic>
        <p:nvPicPr>
          <p:cNvPr id="3" name="Picture 2"/>
          <p:cNvPicPr>
            <a:picLocks noChangeAspect="1" noChangeArrowheads="1"/>
          </p:cNvPicPr>
          <p:nvPr/>
        </p:nvPicPr>
        <p:blipFill>
          <a:blip r:embed="rId6" cstate="print"/>
          <a:srcRect/>
          <a:stretch>
            <a:fillRect/>
          </a:stretch>
        </p:blipFill>
        <p:spPr bwMode="auto">
          <a:xfrm>
            <a:off x="528523" y="1209616"/>
            <a:ext cx="4056594" cy="1695009"/>
          </a:xfrm>
          <a:prstGeom prst="rect">
            <a:avLst/>
          </a:prstGeom>
          <a:noFill/>
          <a:ln w="9525">
            <a:noFill/>
            <a:miter lim="800000"/>
            <a:headEnd/>
            <a:tailEnd/>
          </a:ln>
        </p:spPr>
      </p:pic>
    </p:spTree>
    <p:extLst>
      <p:ext uri="{BB962C8B-B14F-4D97-AF65-F5344CB8AC3E}">
        <p14:creationId xmlns:p14="http://schemas.microsoft.com/office/powerpoint/2010/main" val="1900534827"/>
      </p:ext>
    </p:extLst>
  </p:cSld>
  <p:clrMapOvr>
    <a:masterClrMapping/>
  </p:clrMapOvr>
  <p:transition spd="med" advTm="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chor="t" anchorCtr="0"/>
          <a:lstStyle/>
          <a:p>
            <a:pPr eaLnBrk="1" hangingPunct="1"/>
            <a:r>
              <a:rPr lang="en-US" dirty="0" smtClean="0"/>
              <a:t>OAA Oracle Data Mining SQL Sample Programs</a:t>
            </a:r>
          </a:p>
        </p:txBody>
      </p:sp>
      <p:sp>
        <p:nvSpPr>
          <p:cNvPr id="47" name="Content Placeholder 46"/>
          <p:cNvSpPr>
            <a:spLocks noGrp="1"/>
          </p:cNvSpPr>
          <p:nvPr>
            <p:ph idx="1"/>
          </p:nvPr>
        </p:nvSpPr>
        <p:spPr>
          <a:xfrm>
            <a:off x="532600" y="1628101"/>
            <a:ext cx="11123625" cy="4314844"/>
          </a:xfrm>
        </p:spPr>
        <p:txBody>
          <a:bodyPr numCol="3"/>
          <a:lstStyle/>
          <a:p>
            <a:pPr>
              <a:buNone/>
            </a:pPr>
            <a:r>
              <a:rPr lang="en-US" dirty="0" smtClean="0">
                <a:solidFill>
                  <a:srgbClr val="FF0000"/>
                </a:solidFill>
              </a:rPr>
              <a:t>dmaidemo.sql </a:t>
            </a:r>
          </a:p>
          <a:p>
            <a:pPr>
              <a:buNone/>
            </a:pPr>
            <a:r>
              <a:rPr lang="en-US" dirty="0" smtClean="0"/>
              <a:t>dmkmdemo.sql </a:t>
            </a:r>
          </a:p>
          <a:p>
            <a:pPr>
              <a:buNone/>
            </a:pPr>
            <a:r>
              <a:rPr lang="en-US" dirty="0" smtClean="0"/>
              <a:t>dmsvddemo.sql </a:t>
            </a:r>
          </a:p>
          <a:p>
            <a:pPr>
              <a:buNone/>
            </a:pPr>
            <a:r>
              <a:rPr lang="en-US" dirty="0" smtClean="0"/>
              <a:t>dmardemo.sql </a:t>
            </a:r>
          </a:p>
          <a:p>
            <a:pPr>
              <a:buNone/>
            </a:pPr>
            <a:r>
              <a:rPr lang="en-US" dirty="0" smtClean="0"/>
              <a:t>dmnbdemo.sql </a:t>
            </a:r>
          </a:p>
          <a:p>
            <a:pPr>
              <a:buNone/>
            </a:pPr>
            <a:r>
              <a:rPr lang="en-US" dirty="0" smtClean="0"/>
              <a:t>dmsvodem.sql </a:t>
            </a:r>
          </a:p>
          <a:p>
            <a:pPr>
              <a:buNone/>
            </a:pPr>
            <a:r>
              <a:rPr lang="en-US" dirty="0" smtClean="0">
                <a:solidFill>
                  <a:srgbClr val="FF0000"/>
                </a:solidFill>
              </a:rPr>
              <a:t>dmdtdemo.sql</a:t>
            </a:r>
            <a:r>
              <a:rPr lang="en-US" dirty="0" smtClean="0"/>
              <a:t> </a:t>
            </a:r>
          </a:p>
          <a:p>
            <a:pPr>
              <a:buNone/>
            </a:pPr>
            <a:r>
              <a:rPr lang="en-US" dirty="0" smtClean="0"/>
              <a:t>dmnmdemo.sql </a:t>
            </a:r>
          </a:p>
          <a:p>
            <a:pPr>
              <a:buNone/>
            </a:pPr>
            <a:r>
              <a:rPr lang="en-US" dirty="0" smtClean="0"/>
              <a:t>dmsvrdem.sql </a:t>
            </a:r>
          </a:p>
          <a:p>
            <a:pPr>
              <a:buNone/>
            </a:pPr>
            <a:r>
              <a:rPr lang="en-US" dirty="0" smtClean="0"/>
              <a:t>dmdtxvlddemo.sql </a:t>
            </a:r>
          </a:p>
          <a:p>
            <a:pPr>
              <a:buNone/>
            </a:pPr>
            <a:r>
              <a:rPr lang="en-US" dirty="0" smtClean="0"/>
              <a:t>dmocdemo.sql </a:t>
            </a:r>
          </a:p>
          <a:p>
            <a:pPr>
              <a:buNone/>
            </a:pPr>
            <a:r>
              <a:rPr lang="en-US" dirty="0" smtClean="0"/>
              <a:t>dmtxtnmf.sql </a:t>
            </a:r>
          </a:p>
          <a:p>
            <a:pPr>
              <a:buNone/>
            </a:pPr>
            <a:r>
              <a:rPr lang="en-US" dirty="0" smtClean="0"/>
              <a:t>dmemdemo.sql </a:t>
            </a:r>
          </a:p>
          <a:p>
            <a:pPr>
              <a:buNone/>
            </a:pPr>
            <a:r>
              <a:rPr lang="en-US" dirty="0" smtClean="0"/>
              <a:t>dmsh.sql </a:t>
            </a:r>
          </a:p>
          <a:p>
            <a:pPr>
              <a:buNone/>
            </a:pPr>
            <a:r>
              <a:rPr lang="en-US" dirty="0" smtClean="0"/>
              <a:t>dmtxtsvm.sql </a:t>
            </a:r>
          </a:p>
          <a:p>
            <a:pPr>
              <a:buNone/>
            </a:pPr>
            <a:r>
              <a:rPr lang="en-US" dirty="0" smtClean="0"/>
              <a:t>dmglcdem.sql </a:t>
            </a:r>
          </a:p>
          <a:p>
            <a:pPr>
              <a:buNone/>
            </a:pPr>
            <a:r>
              <a:rPr lang="en-US" dirty="0" smtClean="0"/>
              <a:t>dmshgrants.sql </a:t>
            </a:r>
          </a:p>
          <a:p>
            <a:pPr>
              <a:buNone/>
            </a:pPr>
            <a:r>
              <a:rPr lang="en-US" dirty="0" smtClean="0"/>
              <a:t>dmglrdem.sql </a:t>
            </a:r>
          </a:p>
          <a:p>
            <a:pPr>
              <a:buNone/>
            </a:pPr>
            <a:r>
              <a:rPr lang="en-US" dirty="0" smtClean="0"/>
              <a:t>dmstardemo.sql </a:t>
            </a:r>
          </a:p>
          <a:p>
            <a:pPr>
              <a:buNone/>
            </a:pPr>
            <a:r>
              <a:rPr lang="en-US" dirty="0" smtClean="0"/>
              <a:t>dmhpdemo.sql </a:t>
            </a:r>
          </a:p>
          <a:p>
            <a:pPr>
              <a:buNone/>
            </a:pPr>
            <a:r>
              <a:rPr lang="en-US" dirty="0" smtClean="0"/>
              <a:t>dmsvcdem.sql</a:t>
            </a:r>
            <a:endParaRPr lang="en-US" dirty="0"/>
          </a:p>
        </p:txBody>
      </p:sp>
      <p:sp>
        <p:nvSpPr>
          <p:cNvPr id="14" name="Text Placeholder 13"/>
          <p:cNvSpPr>
            <a:spLocks noGrp="1"/>
          </p:cNvSpPr>
          <p:nvPr>
            <p:ph type="body" sz="quarter" idx="13"/>
          </p:nvPr>
        </p:nvSpPr>
        <p:spPr>
          <a:xfrm>
            <a:off x="533263" y="853204"/>
            <a:ext cx="11122301" cy="343209"/>
          </a:xfrm>
        </p:spPr>
        <p:txBody>
          <a:bodyPr/>
          <a:lstStyle/>
          <a:p>
            <a:r>
              <a:rPr lang="en-US" b="0" dirty="0" smtClean="0">
                <a:solidFill>
                  <a:srgbClr val="FF0000"/>
                </a:solidFill>
              </a:rPr>
              <a:t>Directory Listing of the Data Mining Sample Programs</a:t>
            </a:r>
          </a:p>
        </p:txBody>
      </p:sp>
      <p:pic>
        <p:nvPicPr>
          <p:cNvPr id="3" name="Picture 2"/>
          <p:cNvPicPr>
            <a:picLocks noChangeAspect="1" noChangeArrowheads="1"/>
          </p:cNvPicPr>
          <p:nvPr/>
        </p:nvPicPr>
        <p:blipFill>
          <a:blip r:embed="rId3" cstate="print"/>
          <a:srcRect/>
          <a:stretch>
            <a:fillRect/>
          </a:stretch>
        </p:blipFill>
        <p:spPr bwMode="auto">
          <a:xfrm>
            <a:off x="9827463" y="277268"/>
            <a:ext cx="2168215" cy="905968"/>
          </a:xfrm>
          <a:prstGeom prst="rect">
            <a:avLst/>
          </a:prstGeom>
          <a:noFill/>
          <a:ln w="9525">
            <a:noFill/>
            <a:miter lim="800000"/>
            <a:headEnd/>
            <a:tailEnd/>
          </a:ln>
        </p:spPr>
      </p:pic>
    </p:spTree>
    <p:extLst>
      <p:ext uri="{BB962C8B-B14F-4D97-AF65-F5344CB8AC3E}">
        <p14:creationId xmlns:p14="http://schemas.microsoft.com/office/powerpoint/2010/main" val="1948298354"/>
      </p:ext>
    </p:extLst>
  </p:cSld>
  <p:clrMapOvr>
    <a:masterClrMapping/>
  </p:clrMapOvr>
  <p:transition spd="med" advTm="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t>OAA Oracle Data Mining SQL Sample Programs</a:t>
            </a:r>
          </a:p>
        </p:txBody>
      </p:sp>
      <p:sp>
        <p:nvSpPr>
          <p:cNvPr id="30723" name="Rectangle 3"/>
          <p:cNvSpPr>
            <a:spLocks noGrp="1" noChangeArrowheads="1"/>
          </p:cNvSpPr>
          <p:nvPr>
            <p:ph sz="quarter" idx="12"/>
          </p:nvPr>
        </p:nvSpPr>
        <p:spPr>
          <a:xfrm>
            <a:off x="1073492" y="1295956"/>
            <a:ext cx="10967086" cy="4855779"/>
          </a:xfrm>
          <a:ln>
            <a:noFill/>
          </a:ln>
        </p:spPr>
        <p:txBody>
          <a:bodyPr vert="horz" lIns="121851" tIns="0" rIns="0" bIns="0" rtlCol="0">
            <a:noAutofit/>
          </a:bodyPr>
          <a:lstStyle/>
          <a:p>
            <a:pPr>
              <a:spcBef>
                <a:spcPts val="0"/>
              </a:spcBef>
              <a:buNone/>
            </a:pPr>
            <a:endParaRPr lang="en-US" sz="1300" dirty="0">
              <a:solidFill>
                <a:srgbClr val="000000"/>
              </a:solidFill>
              <a:latin typeface="Arial"/>
            </a:endParaRPr>
          </a:p>
          <a:p>
            <a:pPr>
              <a:spcBef>
                <a:spcPts val="0"/>
              </a:spcBef>
              <a:buNone/>
            </a:pPr>
            <a:r>
              <a:rPr lang="en-US" sz="1300" dirty="0">
                <a:solidFill>
                  <a:srgbClr val="000000"/>
                </a:solidFill>
                <a:latin typeface="Arial"/>
              </a:rPr>
              <a:t>-- Cleanup old output table for repeat runs</a:t>
            </a:r>
          </a:p>
          <a:p>
            <a:pPr>
              <a:spcBef>
                <a:spcPts val="0"/>
              </a:spcBef>
              <a:buNone/>
            </a:pPr>
            <a:r>
              <a:rPr lang="en-US" sz="1300" dirty="0">
                <a:solidFill>
                  <a:srgbClr val="000000"/>
                </a:solidFill>
                <a:latin typeface="Arial"/>
              </a:rPr>
              <a:t>BEGIN EXECUTE IMMEDIATE 'DROP TABLE </a:t>
            </a:r>
            <a:r>
              <a:rPr lang="en-US" sz="1300" dirty="0" err="1">
                <a:solidFill>
                  <a:srgbClr val="000000"/>
                </a:solidFill>
                <a:latin typeface="Arial"/>
              </a:rPr>
              <a:t>ai_explain_output</a:t>
            </a:r>
            <a:r>
              <a:rPr lang="en-US" sz="1300" dirty="0">
                <a:solidFill>
                  <a:srgbClr val="000000"/>
                </a:solidFill>
                <a:latin typeface="Arial"/>
              </a:rPr>
              <a:t>';</a:t>
            </a:r>
          </a:p>
          <a:p>
            <a:pPr>
              <a:spcBef>
                <a:spcPts val="0"/>
              </a:spcBef>
              <a:buNone/>
            </a:pPr>
            <a:r>
              <a:rPr lang="en-US" sz="1300" dirty="0">
                <a:solidFill>
                  <a:srgbClr val="000000"/>
                </a:solidFill>
                <a:latin typeface="Arial"/>
              </a:rPr>
              <a:t>EXCEPTION WHEN OTHERS THEN NULL; END;</a:t>
            </a:r>
          </a:p>
          <a:p>
            <a:pPr>
              <a:spcBef>
                <a:spcPts val="0"/>
              </a:spcBef>
              <a:buNone/>
            </a:pPr>
            <a:r>
              <a:rPr lang="en-US" sz="1300" dirty="0">
                <a:solidFill>
                  <a:srgbClr val="000000"/>
                </a:solidFill>
                <a:latin typeface="Arial"/>
              </a:rPr>
              <a:t>/</a:t>
            </a:r>
          </a:p>
          <a:p>
            <a:pPr>
              <a:spcBef>
                <a:spcPts val="0"/>
              </a:spcBef>
              <a:buNone/>
            </a:pPr>
            <a:r>
              <a:rPr lang="en-US" sz="1300" dirty="0">
                <a:solidFill>
                  <a:srgbClr val="000000"/>
                </a:solidFill>
                <a:latin typeface="Arial"/>
              </a:rPr>
              <a:t>-------------------</a:t>
            </a:r>
          </a:p>
          <a:p>
            <a:pPr>
              <a:spcBef>
                <a:spcPts val="0"/>
              </a:spcBef>
              <a:buNone/>
            </a:pPr>
            <a:r>
              <a:rPr lang="en-US" sz="1300" dirty="0">
                <a:solidFill>
                  <a:srgbClr val="000000"/>
                </a:solidFill>
                <a:latin typeface="Arial"/>
              </a:rPr>
              <a:t>-- Run the EXPLAIN routine to get attribute importance results</a:t>
            </a:r>
            <a:br>
              <a:rPr lang="en-US" sz="1300" dirty="0">
                <a:solidFill>
                  <a:srgbClr val="000000"/>
                </a:solidFill>
                <a:latin typeface="Arial"/>
              </a:rPr>
            </a:br>
            <a:endParaRPr lang="en-US" sz="1300" dirty="0">
              <a:solidFill>
                <a:srgbClr val="000000"/>
              </a:solidFill>
              <a:latin typeface="Arial"/>
            </a:endParaRPr>
          </a:p>
          <a:p>
            <a:pPr>
              <a:spcBef>
                <a:spcPts val="0"/>
              </a:spcBef>
              <a:buNone/>
            </a:pPr>
            <a:r>
              <a:rPr lang="en-US" sz="1300" b="1" dirty="0">
                <a:solidFill>
                  <a:srgbClr val="FD0000"/>
                </a:solidFill>
                <a:latin typeface="Arial"/>
              </a:rPr>
              <a:t>BEGIN</a:t>
            </a:r>
          </a:p>
          <a:p>
            <a:pPr>
              <a:spcBef>
                <a:spcPts val="0"/>
              </a:spcBef>
              <a:buNone/>
            </a:pPr>
            <a:r>
              <a:rPr lang="en-US" sz="1300" b="1" dirty="0">
                <a:solidFill>
                  <a:srgbClr val="FD0000"/>
                </a:solidFill>
                <a:latin typeface="Arial"/>
              </a:rPr>
              <a:t>  DBMS_PREDICTIVE_ANALYTICS.EXPLAIN(</a:t>
            </a:r>
          </a:p>
          <a:p>
            <a:pPr>
              <a:spcBef>
                <a:spcPts val="0"/>
              </a:spcBef>
              <a:buNone/>
            </a:pPr>
            <a:r>
              <a:rPr lang="en-US" sz="1300" b="1" dirty="0">
                <a:solidFill>
                  <a:srgbClr val="FD0000"/>
                </a:solidFill>
                <a:latin typeface="Arial"/>
              </a:rPr>
              <a:t>    </a:t>
            </a:r>
            <a:r>
              <a:rPr lang="en-US" sz="1300" b="1" dirty="0" err="1">
                <a:solidFill>
                  <a:srgbClr val="FD0000"/>
                </a:solidFill>
                <a:latin typeface="Arial"/>
              </a:rPr>
              <a:t>data_table_name</a:t>
            </a:r>
            <a:r>
              <a:rPr lang="en-US" sz="1300" b="1" dirty="0">
                <a:solidFill>
                  <a:srgbClr val="FD0000"/>
                </a:solidFill>
                <a:latin typeface="Arial"/>
              </a:rPr>
              <a:t>     =&gt; '</a:t>
            </a:r>
            <a:r>
              <a:rPr lang="en-US" sz="1300" b="1" dirty="0" err="1">
                <a:solidFill>
                  <a:srgbClr val="FD0000"/>
                </a:solidFill>
                <a:latin typeface="Arial"/>
              </a:rPr>
              <a:t>mining_data_build_v</a:t>
            </a:r>
            <a:r>
              <a:rPr lang="en-US" sz="1300" b="1" dirty="0">
                <a:solidFill>
                  <a:srgbClr val="FD0000"/>
                </a:solidFill>
                <a:latin typeface="Arial"/>
              </a:rPr>
              <a:t>',</a:t>
            </a:r>
          </a:p>
          <a:p>
            <a:pPr>
              <a:spcBef>
                <a:spcPts val="0"/>
              </a:spcBef>
              <a:buNone/>
            </a:pPr>
            <a:r>
              <a:rPr lang="en-US" sz="1300" b="1" dirty="0">
                <a:solidFill>
                  <a:srgbClr val="FD0000"/>
                </a:solidFill>
                <a:latin typeface="Arial"/>
              </a:rPr>
              <a:t>    </a:t>
            </a:r>
            <a:r>
              <a:rPr lang="en-US" sz="1300" b="1" dirty="0" err="1">
                <a:solidFill>
                  <a:srgbClr val="FD0000"/>
                </a:solidFill>
                <a:latin typeface="Arial"/>
              </a:rPr>
              <a:t>explain_column_name</a:t>
            </a:r>
            <a:r>
              <a:rPr lang="en-US" sz="1300" b="1" dirty="0">
                <a:solidFill>
                  <a:srgbClr val="FD0000"/>
                </a:solidFill>
                <a:latin typeface="Arial"/>
              </a:rPr>
              <a:t> =&gt; '</a:t>
            </a:r>
            <a:r>
              <a:rPr lang="en-US" sz="1300" b="1" dirty="0" err="1">
                <a:solidFill>
                  <a:srgbClr val="FD0000"/>
                </a:solidFill>
                <a:latin typeface="Arial"/>
              </a:rPr>
              <a:t>affinity_card</a:t>
            </a:r>
            <a:r>
              <a:rPr lang="en-US" sz="1300" b="1" dirty="0">
                <a:solidFill>
                  <a:srgbClr val="FD0000"/>
                </a:solidFill>
                <a:latin typeface="Arial"/>
              </a:rPr>
              <a:t>',</a:t>
            </a:r>
          </a:p>
          <a:p>
            <a:pPr>
              <a:spcBef>
                <a:spcPts val="0"/>
              </a:spcBef>
              <a:buNone/>
            </a:pPr>
            <a:r>
              <a:rPr lang="en-US" sz="1300" b="1" dirty="0">
                <a:solidFill>
                  <a:srgbClr val="FD0000"/>
                </a:solidFill>
                <a:latin typeface="Arial"/>
              </a:rPr>
              <a:t>    </a:t>
            </a:r>
            <a:r>
              <a:rPr lang="en-US" sz="1300" b="1" dirty="0" err="1">
                <a:solidFill>
                  <a:srgbClr val="FD0000"/>
                </a:solidFill>
                <a:latin typeface="Arial"/>
              </a:rPr>
              <a:t>result_table_name</a:t>
            </a:r>
            <a:r>
              <a:rPr lang="en-US" sz="1300" b="1" dirty="0">
                <a:solidFill>
                  <a:srgbClr val="FD0000"/>
                </a:solidFill>
                <a:latin typeface="Arial"/>
              </a:rPr>
              <a:t>   =&gt; '</a:t>
            </a:r>
            <a:r>
              <a:rPr lang="en-US" sz="1300" b="1" dirty="0" err="1">
                <a:solidFill>
                  <a:srgbClr val="FD0000"/>
                </a:solidFill>
                <a:latin typeface="Arial"/>
              </a:rPr>
              <a:t>ai_explain_output</a:t>
            </a:r>
            <a:r>
              <a:rPr lang="en-US" sz="1300" b="1" dirty="0">
                <a:solidFill>
                  <a:srgbClr val="FD0000"/>
                </a:solidFill>
                <a:latin typeface="Arial"/>
              </a:rPr>
              <a:t>');</a:t>
            </a:r>
          </a:p>
          <a:p>
            <a:pPr>
              <a:spcBef>
                <a:spcPts val="0"/>
              </a:spcBef>
              <a:buNone/>
            </a:pPr>
            <a:r>
              <a:rPr lang="en-US" sz="1300" b="1" dirty="0">
                <a:solidFill>
                  <a:srgbClr val="FD0000"/>
                </a:solidFill>
                <a:latin typeface="Arial"/>
              </a:rPr>
              <a:t>END;</a:t>
            </a:r>
          </a:p>
          <a:p>
            <a:pPr>
              <a:spcBef>
                <a:spcPts val="0"/>
              </a:spcBef>
              <a:buNone/>
            </a:pPr>
            <a:r>
              <a:rPr lang="en-US" sz="1300" b="1" dirty="0">
                <a:solidFill>
                  <a:srgbClr val="FD0000"/>
                </a:solidFill>
                <a:latin typeface="Arial"/>
              </a:rPr>
              <a:t>/</a:t>
            </a:r>
          </a:p>
          <a:p>
            <a:pPr>
              <a:spcBef>
                <a:spcPts val="0"/>
              </a:spcBef>
              <a:buNone/>
            </a:pPr>
            <a:r>
              <a:rPr lang="en-US" sz="1300" dirty="0">
                <a:solidFill>
                  <a:srgbClr val="000000"/>
                </a:solidFill>
                <a:latin typeface="Arial"/>
              </a:rPr>
              <a:t>------------------------</a:t>
            </a:r>
          </a:p>
          <a:p>
            <a:pPr>
              <a:spcBef>
                <a:spcPts val="0"/>
              </a:spcBef>
              <a:buNone/>
            </a:pPr>
            <a:r>
              <a:rPr lang="en-US" sz="1300" dirty="0">
                <a:solidFill>
                  <a:srgbClr val="000000"/>
                </a:solidFill>
                <a:latin typeface="Arial"/>
              </a:rPr>
              <a:t>-- DISPLAY RESULTS</a:t>
            </a:r>
          </a:p>
          <a:p>
            <a:pPr>
              <a:spcBef>
                <a:spcPts val="0"/>
              </a:spcBef>
              <a:buNone/>
            </a:pPr>
            <a:r>
              <a:rPr lang="en-US" sz="1300" dirty="0">
                <a:solidFill>
                  <a:srgbClr val="000000"/>
                </a:solidFill>
                <a:latin typeface="Arial"/>
              </a:rPr>
              <a:t>--</a:t>
            </a:r>
          </a:p>
          <a:p>
            <a:pPr>
              <a:spcBef>
                <a:spcPts val="0"/>
              </a:spcBef>
              <a:buNone/>
            </a:pPr>
            <a:r>
              <a:rPr lang="en-US" sz="1300" dirty="0">
                <a:solidFill>
                  <a:srgbClr val="000000"/>
                </a:solidFill>
                <a:latin typeface="Arial"/>
              </a:rPr>
              <a:t>-- List of attribute names ranked by their importance value.</a:t>
            </a:r>
          </a:p>
          <a:p>
            <a:pPr>
              <a:spcBef>
                <a:spcPts val="0"/>
              </a:spcBef>
              <a:buNone/>
            </a:pPr>
            <a:r>
              <a:rPr lang="en-US" sz="1300" dirty="0">
                <a:solidFill>
                  <a:srgbClr val="000000"/>
                </a:solidFill>
                <a:latin typeface="Arial"/>
              </a:rPr>
              <a:t>-- The larger the value, the more impact that attribute has</a:t>
            </a:r>
          </a:p>
          <a:p>
            <a:pPr>
              <a:spcBef>
                <a:spcPts val="0"/>
              </a:spcBef>
              <a:buNone/>
            </a:pPr>
            <a:r>
              <a:rPr lang="en-US" sz="1300" dirty="0">
                <a:solidFill>
                  <a:srgbClr val="000000"/>
                </a:solidFill>
                <a:latin typeface="Arial"/>
              </a:rPr>
              <a:t>-- on causing variation in the target column.</a:t>
            </a:r>
          </a:p>
          <a:p>
            <a:pPr>
              <a:spcBef>
                <a:spcPts val="0"/>
              </a:spcBef>
              <a:buNone/>
            </a:pPr>
            <a:r>
              <a:rPr lang="en-US" sz="1300" dirty="0">
                <a:solidFill>
                  <a:srgbClr val="000000"/>
                </a:solidFill>
                <a:latin typeface="Arial"/>
              </a:rPr>
              <a:t>--</a:t>
            </a:r>
          </a:p>
          <a:p>
            <a:pPr>
              <a:spcBef>
                <a:spcPts val="0"/>
              </a:spcBef>
              <a:buNone/>
            </a:pPr>
            <a:r>
              <a:rPr lang="en-US" sz="1300" dirty="0">
                <a:solidFill>
                  <a:srgbClr val="000000"/>
                </a:solidFill>
                <a:latin typeface="Arial"/>
              </a:rPr>
              <a:t>column </a:t>
            </a:r>
            <a:r>
              <a:rPr lang="en-US" sz="1300" dirty="0" err="1">
                <a:solidFill>
                  <a:srgbClr val="000000"/>
                </a:solidFill>
                <a:latin typeface="Arial"/>
              </a:rPr>
              <a:t>attribute_name</a:t>
            </a:r>
            <a:r>
              <a:rPr lang="en-US" sz="1300" dirty="0">
                <a:solidFill>
                  <a:srgbClr val="000000"/>
                </a:solidFill>
                <a:latin typeface="Arial"/>
              </a:rPr>
              <a:t>    format a40</a:t>
            </a:r>
          </a:p>
          <a:p>
            <a:pPr>
              <a:spcBef>
                <a:spcPts val="0"/>
              </a:spcBef>
              <a:buNone/>
            </a:pPr>
            <a:r>
              <a:rPr lang="en-US" sz="1300" dirty="0">
                <a:solidFill>
                  <a:srgbClr val="000000"/>
                </a:solidFill>
                <a:latin typeface="Arial"/>
              </a:rPr>
              <a:t>column </a:t>
            </a:r>
            <a:r>
              <a:rPr lang="en-US" sz="1300" dirty="0" err="1">
                <a:solidFill>
                  <a:srgbClr val="000000"/>
                </a:solidFill>
                <a:latin typeface="Arial"/>
              </a:rPr>
              <a:t>explanatory_value</a:t>
            </a:r>
            <a:r>
              <a:rPr lang="en-US" sz="1300" dirty="0">
                <a:solidFill>
                  <a:srgbClr val="000000"/>
                </a:solidFill>
                <a:latin typeface="Arial"/>
              </a:rPr>
              <a:t> format 9.999</a:t>
            </a:r>
          </a:p>
          <a:p>
            <a:pPr>
              <a:spcBef>
                <a:spcPts val="0"/>
              </a:spcBef>
              <a:buNone/>
            </a:pPr>
            <a:r>
              <a:rPr lang="en-US" sz="1300" dirty="0">
                <a:solidFill>
                  <a:srgbClr val="000000"/>
                </a:solidFill>
                <a:latin typeface="Arial"/>
              </a:rPr>
              <a:t>SELECT </a:t>
            </a:r>
            <a:r>
              <a:rPr lang="en-US" sz="1300" dirty="0" err="1">
                <a:solidFill>
                  <a:srgbClr val="000000"/>
                </a:solidFill>
                <a:latin typeface="Arial"/>
              </a:rPr>
              <a:t>attribute_name</a:t>
            </a:r>
            <a:r>
              <a:rPr lang="en-US" sz="1300" dirty="0">
                <a:solidFill>
                  <a:srgbClr val="000000"/>
                </a:solidFill>
                <a:latin typeface="Arial"/>
              </a:rPr>
              <a:t>, </a:t>
            </a:r>
            <a:r>
              <a:rPr lang="en-US" sz="1300" dirty="0" err="1">
                <a:solidFill>
                  <a:srgbClr val="000000"/>
                </a:solidFill>
                <a:latin typeface="Arial"/>
              </a:rPr>
              <a:t>explanatory_value</a:t>
            </a:r>
            <a:r>
              <a:rPr lang="en-US" sz="1300" dirty="0">
                <a:solidFill>
                  <a:srgbClr val="000000"/>
                </a:solidFill>
                <a:latin typeface="Arial"/>
              </a:rPr>
              <a:t>, rank</a:t>
            </a:r>
          </a:p>
          <a:p>
            <a:pPr>
              <a:spcBef>
                <a:spcPts val="0"/>
              </a:spcBef>
              <a:buNone/>
            </a:pPr>
            <a:r>
              <a:rPr lang="en-US" sz="1300" dirty="0">
                <a:solidFill>
                  <a:srgbClr val="000000"/>
                </a:solidFill>
                <a:latin typeface="Arial"/>
              </a:rPr>
              <a:t>FROM </a:t>
            </a:r>
            <a:r>
              <a:rPr lang="en-US" sz="1300" dirty="0" err="1">
                <a:solidFill>
                  <a:srgbClr val="000000"/>
                </a:solidFill>
                <a:latin typeface="Arial"/>
              </a:rPr>
              <a:t>ai_explain_output</a:t>
            </a:r>
            <a:endParaRPr lang="en-US" sz="1300" dirty="0">
              <a:solidFill>
                <a:srgbClr val="000000"/>
              </a:solidFill>
              <a:latin typeface="Arial"/>
            </a:endParaRPr>
          </a:p>
          <a:p>
            <a:pPr>
              <a:spcBef>
                <a:spcPts val="0"/>
              </a:spcBef>
              <a:buNone/>
            </a:pPr>
            <a:r>
              <a:rPr lang="en-US" sz="1300" dirty="0">
                <a:solidFill>
                  <a:srgbClr val="000000"/>
                </a:solidFill>
                <a:latin typeface="Arial"/>
              </a:rPr>
              <a:t>ORDER BY rank, </a:t>
            </a:r>
            <a:r>
              <a:rPr lang="en-US" sz="1300" dirty="0" err="1">
                <a:solidFill>
                  <a:srgbClr val="000000"/>
                </a:solidFill>
                <a:latin typeface="Arial"/>
              </a:rPr>
              <a:t>attribute_name</a:t>
            </a:r>
            <a:r>
              <a:rPr lang="en-US" sz="1300" dirty="0">
                <a:solidFill>
                  <a:srgbClr val="000000"/>
                </a:solidFill>
                <a:latin typeface="Arial"/>
              </a:rPr>
              <a:t>;</a:t>
            </a:r>
          </a:p>
        </p:txBody>
      </p:sp>
      <p:sp>
        <p:nvSpPr>
          <p:cNvPr id="14" name="Text Placeholder 13"/>
          <p:cNvSpPr>
            <a:spLocks noGrp="1"/>
          </p:cNvSpPr>
          <p:nvPr>
            <p:ph type="body" sz="quarter" idx="13"/>
          </p:nvPr>
        </p:nvSpPr>
        <p:spPr>
          <a:xfrm>
            <a:off x="1073492" y="797240"/>
            <a:ext cx="10967086" cy="406294"/>
          </a:xfrm>
        </p:spPr>
        <p:txBody>
          <a:bodyPr/>
          <a:lstStyle/>
          <a:p>
            <a:r>
              <a:rPr lang="en-US" dirty="0" smtClean="0"/>
              <a:t>dmaidemo.sql—Predictive analytics EXPLAIN routine</a:t>
            </a:r>
            <a:endParaRPr lang="en-US" dirty="0"/>
          </a:p>
        </p:txBody>
      </p:sp>
      <p:sp>
        <p:nvSpPr>
          <p:cNvPr id="30725" name="Rectangle 5"/>
          <p:cNvSpPr>
            <a:spLocks noChangeArrowheads="1"/>
          </p:cNvSpPr>
          <p:nvPr/>
        </p:nvSpPr>
        <p:spPr bwMode="auto">
          <a:xfrm>
            <a:off x="7160934" y="1219775"/>
            <a:ext cx="3961368" cy="3351927"/>
          </a:xfrm>
          <a:prstGeom prst="rect">
            <a:avLst/>
          </a:prstGeom>
          <a:noFill/>
          <a:ln w="28575">
            <a:solidFill>
              <a:schemeClr val="accent1"/>
            </a:solidFill>
            <a:miter lim="800000"/>
            <a:headEnd type="none" w="sm" len="sm"/>
            <a:tailEnd type="none" w="sm" len="sm"/>
          </a:ln>
        </p:spPr>
        <p:txBody>
          <a:bodyPr wrap="square" lIns="122699" tIns="61349" rIns="122699" bIns="61349" anchor="ctr">
            <a:noAutofit/>
          </a:bodyPr>
          <a:lstStyle/>
          <a:p>
            <a:pPr marL="158663" indent="-158663" defTabSz="914171"/>
            <a:endParaRPr lang="en-US" dirty="0">
              <a:solidFill>
                <a:srgbClr val="000000"/>
              </a:solidFill>
              <a:latin typeface="Arial" charset="0"/>
              <a:ea typeface="ＭＳ Ｐゴシック" pitchFamily="34" charset="-128"/>
            </a:endParaRPr>
          </a:p>
        </p:txBody>
      </p:sp>
      <p:sp>
        <p:nvSpPr>
          <p:cNvPr id="30726" name="Rectangle 6"/>
          <p:cNvSpPr>
            <a:spLocks noChangeArrowheads="1"/>
          </p:cNvSpPr>
          <p:nvPr/>
        </p:nvSpPr>
        <p:spPr bwMode="auto">
          <a:xfrm>
            <a:off x="1071830" y="2641805"/>
            <a:ext cx="5555845" cy="1396636"/>
          </a:xfrm>
          <a:prstGeom prst="rect">
            <a:avLst/>
          </a:prstGeom>
          <a:noFill/>
          <a:ln w="28575">
            <a:solidFill>
              <a:schemeClr val="accent1"/>
            </a:solidFill>
            <a:miter lim="800000"/>
            <a:headEnd type="none" w="sm" len="sm"/>
            <a:tailEnd type="none" w="sm" len="sm"/>
          </a:ln>
        </p:spPr>
        <p:txBody>
          <a:bodyPr wrap="square" lIns="122699" tIns="61349" rIns="122699" bIns="61349" anchor="ctr">
            <a:noAutofit/>
          </a:bodyPr>
          <a:lstStyle/>
          <a:p>
            <a:pPr marL="158663" indent="-158663" defTabSz="914171"/>
            <a:endParaRPr lang="en-US" dirty="0">
              <a:solidFill>
                <a:srgbClr val="000000"/>
              </a:solidFill>
              <a:latin typeface="Arial" charset="0"/>
              <a:ea typeface="ＭＳ Ｐゴシック" pitchFamily="34" charset="-128"/>
            </a:endParaRPr>
          </a:p>
        </p:txBody>
      </p:sp>
      <p:sp>
        <p:nvSpPr>
          <p:cNvPr id="30727" name="Rectangle 7"/>
          <p:cNvSpPr>
            <a:spLocks noChangeArrowheads="1"/>
          </p:cNvSpPr>
          <p:nvPr/>
        </p:nvSpPr>
        <p:spPr bwMode="auto">
          <a:xfrm>
            <a:off x="1078192" y="1295956"/>
            <a:ext cx="5549482" cy="4844499"/>
          </a:xfrm>
          <a:prstGeom prst="rect">
            <a:avLst/>
          </a:prstGeom>
          <a:noFill/>
          <a:ln w="15875">
            <a:solidFill>
              <a:schemeClr val="accent1"/>
            </a:solidFill>
            <a:miter lim="800000"/>
            <a:headEnd type="none" w="sm" len="sm"/>
            <a:tailEnd type="none" w="sm" len="sm"/>
          </a:ln>
        </p:spPr>
        <p:txBody>
          <a:bodyPr lIns="122699" tIns="61349" rIns="122699" bIns="61349" anchor="ctr">
            <a:noAutofit/>
          </a:bodyPr>
          <a:lstStyle/>
          <a:p>
            <a:pPr defTabSz="914171"/>
            <a:endParaRPr lang="en-US">
              <a:solidFill>
                <a:srgbClr val="000000"/>
              </a:solidFill>
              <a:latin typeface="Calibri"/>
              <a:ea typeface="ＭＳ Ｐゴシック" pitchFamily="34" charset="-128"/>
            </a:endParaRPr>
          </a:p>
        </p:txBody>
      </p:sp>
      <p:pic>
        <p:nvPicPr>
          <p:cNvPr id="1026" name="Picture 2"/>
          <p:cNvPicPr>
            <a:picLocks noChangeAspect="1" noChangeArrowheads="1"/>
          </p:cNvPicPr>
          <p:nvPr/>
        </p:nvPicPr>
        <p:blipFill>
          <a:blip r:embed="rId3" cstate="print"/>
          <a:srcRect/>
          <a:stretch>
            <a:fillRect/>
          </a:stretch>
        </p:blipFill>
        <p:spPr bwMode="auto">
          <a:xfrm>
            <a:off x="7160935" y="1219776"/>
            <a:ext cx="3828052" cy="3316383"/>
          </a:xfrm>
          <a:prstGeom prst="rect">
            <a:avLst/>
          </a:prstGeom>
          <a:noFill/>
          <a:ln w="9525">
            <a:noFill/>
            <a:miter lim="800000"/>
            <a:headEnd/>
            <a:tailEnd/>
          </a:ln>
        </p:spPr>
      </p:pic>
      <p:grpSp>
        <p:nvGrpSpPr>
          <p:cNvPr id="2" name="Group 40"/>
          <p:cNvGrpSpPr>
            <a:grpSpLocks/>
          </p:cNvGrpSpPr>
          <p:nvPr/>
        </p:nvGrpSpPr>
        <p:grpSpPr bwMode="auto">
          <a:xfrm>
            <a:off x="8227456" y="4800244"/>
            <a:ext cx="2285405" cy="1035335"/>
            <a:chOff x="3168" y="816"/>
            <a:chExt cx="2411" cy="810"/>
          </a:xfrm>
          <a:effectLst>
            <a:outerShdw blurRad="63500" sx="102000" sy="102000" algn="ctr" rotWithShape="0">
              <a:prstClr val="black">
                <a:alpha val="40000"/>
              </a:prstClr>
            </a:outerShdw>
          </a:effectLst>
        </p:grpSpPr>
        <p:sp>
          <p:nvSpPr>
            <p:cNvPr id="10" name="Line 41"/>
            <p:cNvSpPr>
              <a:spLocks noChangeShapeType="1"/>
            </p:cNvSpPr>
            <p:nvPr/>
          </p:nvSpPr>
          <p:spPr bwMode="auto">
            <a:xfrm flipV="1">
              <a:off x="4006" y="1373"/>
              <a:ext cx="295" cy="0"/>
            </a:xfrm>
            <a:prstGeom prst="line">
              <a:avLst/>
            </a:prstGeom>
            <a:noFill/>
            <a:ln w="9525">
              <a:solidFill>
                <a:schemeClr val="tx1"/>
              </a:solidFill>
              <a:round/>
              <a:headEnd/>
              <a:tailEnd type="triangle" w="med" len="med"/>
            </a:ln>
          </p:spPr>
          <p:txBody>
            <a:bodyPr/>
            <a:lstStyle/>
            <a:p>
              <a:pPr defTabSz="914171"/>
              <a:endParaRPr lang="en-US" sz="300" dirty="0">
                <a:solidFill>
                  <a:srgbClr val="000000"/>
                </a:solidFill>
                <a:latin typeface="Arial"/>
                <a:cs typeface="Arial" pitchFamily="34" charset="0"/>
              </a:endParaRPr>
            </a:p>
          </p:txBody>
        </p:sp>
        <p:sp>
          <p:nvSpPr>
            <p:cNvPr id="11" name="Oval 42"/>
            <p:cNvSpPr>
              <a:spLocks noChangeArrowheads="1"/>
            </p:cNvSpPr>
            <p:nvPr/>
          </p:nvSpPr>
          <p:spPr bwMode="auto">
            <a:xfrm>
              <a:off x="4482" y="1406"/>
              <a:ext cx="99" cy="98"/>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12" name="Oval 43"/>
            <p:cNvSpPr>
              <a:spLocks noChangeArrowheads="1"/>
            </p:cNvSpPr>
            <p:nvPr/>
          </p:nvSpPr>
          <p:spPr bwMode="auto">
            <a:xfrm>
              <a:off x="4482" y="1209"/>
              <a:ext cx="99" cy="99"/>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13" name="Oval 44"/>
            <p:cNvSpPr>
              <a:spLocks noChangeArrowheads="1"/>
            </p:cNvSpPr>
            <p:nvPr/>
          </p:nvSpPr>
          <p:spPr bwMode="auto">
            <a:xfrm>
              <a:off x="4482" y="1308"/>
              <a:ext cx="99" cy="98"/>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15" name="AutoShape 45"/>
            <p:cNvSpPr>
              <a:spLocks noChangeArrowheads="1"/>
            </p:cNvSpPr>
            <p:nvPr/>
          </p:nvSpPr>
          <p:spPr bwMode="auto">
            <a:xfrm>
              <a:off x="4351" y="1406"/>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16" name="AutoShape 46"/>
            <p:cNvSpPr>
              <a:spLocks noChangeArrowheads="1"/>
            </p:cNvSpPr>
            <p:nvPr/>
          </p:nvSpPr>
          <p:spPr bwMode="auto">
            <a:xfrm>
              <a:off x="4351" y="1308"/>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17" name="AutoShape 47"/>
            <p:cNvSpPr>
              <a:spLocks noChangeArrowheads="1"/>
            </p:cNvSpPr>
            <p:nvPr/>
          </p:nvSpPr>
          <p:spPr bwMode="auto">
            <a:xfrm>
              <a:off x="4351" y="1111"/>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18" name="AutoShape 48"/>
            <p:cNvSpPr>
              <a:spLocks noChangeArrowheads="1"/>
            </p:cNvSpPr>
            <p:nvPr/>
          </p:nvSpPr>
          <p:spPr bwMode="auto">
            <a:xfrm>
              <a:off x="4351" y="1209"/>
              <a:ext cx="98" cy="99"/>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19" name="AutoShape 49"/>
            <p:cNvSpPr>
              <a:spLocks noChangeArrowheads="1"/>
            </p:cNvSpPr>
            <p:nvPr/>
          </p:nvSpPr>
          <p:spPr bwMode="auto">
            <a:xfrm>
              <a:off x="4351" y="1013"/>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0" name="Rectangle 50"/>
            <p:cNvSpPr>
              <a:spLocks noChangeArrowheads="1"/>
            </p:cNvSpPr>
            <p:nvPr/>
          </p:nvSpPr>
          <p:spPr bwMode="auto">
            <a:xfrm>
              <a:off x="3595" y="1308"/>
              <a:ext cx="99" cy="98"/>
            </a:xfrm>
            <a:prstGeom prst="rect">
              <a:avLst/>
            </a:prstGeom>
            <a:solidFill>
              <a:schemeClr val="accent1"/>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1" name="AutoShape 51"/>
            <p:cNvSpPr>
              <a:spLocks noChangeArrowheads="1"/>
            </p:cNvSpPr>
            <p:nvPr/>
          </p:nvSpPr>
          <p:spPr bwMode="auto">
            <a:xfrm>
              <a:off x="3661" y="1177"/>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2" name="AutoShape 52"/>
            <p:cNvSpPr>
              <a:spLocks noChangeArrowheads="1"/>
            </p:cNvSpPr>
            <p:nvPr/>
          </p:nvSpPr>
          <p:spPr bwMode="auto">
            <a:xfrm>
              <a:off x="3595" y="1078"/>
              <a:ext cx="99" cy="99"/>
            </a:xfrm>
            <a:prstGeom prst="plus">
              <a:avLst>
                <a:gd name="adj" fmla="val 25000"/>
              </a:avLst>
            </a:prstGeom>
            <a:solidFill>
              <a:srgbClr val="A200DC"/>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3" name="Oval 53"/>
            <p:cNvSpPr>
              <a:spLocks noChangeArrowheads="1"/>
            </p:cNvSpPr>
            <p:nvPr/>
          </p:nvSpPr>
          <p:spPr bwMode="auto">
            <a:xfrm>
              <a:off x="3924" y="1308"/>
              <a:ext cx="98" cy="98"/>
            </a:xfrm>
            <a:prstGeom prst="ellipse">
              <a:avLst/>
            </a:prstGeom>
            <a:solidFill>
              <a:srgbClr val="00FF00"/>
            </a:solidFill>
            <a:ln w="9525">
              <a:solidFill>
                <a:schemeClr val="bg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4" name="AutoShape 54"/>
            <p:cNvSpPr>
              <a:spLocks noChangeArrowheads="1"/>
            </p:cNvSpPr>
            <p:nvPr/>
          </p:nvSpPr>
          <p:spPr bwMode="auto">
            <a:xfrm>
              <a:off x="3431" y="1177"/>
              <a:ext cx="98" cy="98"/>
            </a:xfrm>
            <a:prstGeom prst="parallelogram">
              <a:avLst>
                <a:gd name="adj" fmla="val 25000"/>
              </a:avLst>
            </a:prstGeom>
            <a:solidFill>
              <a:srgbClr val="FF7373"/>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5" name="Rectangle 56"/>
            <p:cNvSpPr>
              <a:spLocks noChangeArrowheads="1"/>
            </p:cNvSpPr>
            <p:nvPr/>
          </p:nvSpPr>
          <p:spPr bwMode="auto">
            <a:xfrm>
              <a:off x="3431" y="1373"/>
              <a:ext cx="98" cy="99"/>
            </a:xfrm>
            <a:prstGeom prst="rect">
              <a:avLst/>
            </a:prstGeom>
            <a:solidFill>
              <a:schemeClr val="accent1"/>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6" name="Oval 57"/>
            <p:cNvSpPr>
              <a:spLocks noChangeArrowheads="1"/>
            </p:cNvSpPr>
            <p:nvPr/>
          </p:nvSpPr>
          <p:spPr bwMode="auto">
            <a:xfrm>
              <a:off x="3759" y="1275"/>
              <a:ext cx="99" cy="98"/>
            </a:xfrm>
            <a:prstGeom prst="ellipse">
              <a:avLst/>
            </a:prstGeom>
            <a:solidFill>
              <a:srgbClr val="00FF00"/>
            </a:solidFill>
            <a:ln w="9525">
              <a:solidFill>
                <a:schemeClr val="bg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7" name="Oval 58"/>
            <p:cNvSpPr>
              <a:spLocks noChangeArrowheads="1"/>
            </p:cNvSpPr>
            <p:nvPr/>
          </p:nvSpPr>
          <p:spPr bwMode="auto">
            <a:xfrm>
              <a:off x="3661" y="1439"/>
              <a:ext cx="98" cy="98"/>
            </a:xfrm>
            <a:prstGeom prst="ellipse">
              <a:avLst/>
            </a:prstGeom>
            <a:solidFill>
              <a:srgbClr val="00FF00"/>
            </a:solidFill>
            <a:ln w="9525">
              <a:solidFill>
                <a:schemeClr val="bg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8" name="Oval 59"/>
            <p:cNvSpPr>
              <a:spLocks noChangeArrowheads="1"/>
            </p:cNvSpPr>
            <p:nvPr/>
          </p:nvSpPr>
          <p:spPr bwMode="auto">
            <a:xfrm>
              <a:off x="3759" y="1078"/>
              <a:ext cx="99" cy="99"/>
            </a:xfrm>
            <a:prstGeom prst="ellipse">
              <a:avLst/>
            </a:prstGeom>
            <a:solidFill>
              <a:srgbClr val="FFFF00"/>
            </a:solidFill>
            <a:ln w="9525">
              <a:solidFill>
                <a:schemeClr val="bg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9" name="AutoShape 60"/>
            <p:cNvSpPr>
              <a:spLocks noChangeArrowheads="1"/>
            </p:cNvSpPr>
            <p:nvPr/>
          </p:nvSpPr>
          <p:spPr bwMode="auto">
            <a:xfrm>
              <a:off x="3365" y="1275"/>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0" name="AutoShape 61"/>
            <p:cNvSpPr>
              <a:spLocks noChangeArrowheads="1"/>
            </p:cNvSpPr>
            <p:nvPr/>
          </p:nvSpPr>
          <p:spPr bwMode="auto">
            <a:xfrm>
              <a:off x="3792" y="1406"/>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1" name="AutoShape 62"/>
            <p:cNvSpPr>
              <a:spLocks noChangeArrowheads="1"/>
            </p:cNvSpPr>
            <p:nvPr/>
          </p:nvSpPr>
          <p:spPr bwMode="auto">
            <a:xfrm>
              <a:off x="3891" y="1045"/>
              <a:ext cx="98" cy="99"/>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2" name="Oval 65"/>
            <p:cNvSpPr>
              <a:spLocks noChangeArrowheads="1"/>
            </p:cNvSpPr>
            <p:nvPr/>
          </p:nvSpPr>
          <p:spPr bwMode="auto">
            <a:xfrm>
              <a:off x="3891" y="1209"/>
              <a:ext cx="98" cy="99"/>
            </a:xfrm>
            <a:prstGeom prst="ellipse">
              <a:avLst/>
            </a:prstGeom>
            <a:solidFill>
              <a:srgbClr val="FFFF00"/>
            </a:solidFill>
            <a:ln w="9525">
              <a:solidFill>
                <a:schemeClr val="bg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3" name="Oval 66"/>
            <p:cNvSpPr>
              <a:spLocks noChangeArrowheads="1"/>
            </p:cNvSpPr>
            <p:nvPr/>
          </p:nvSpPr>
          <p:spPr bwMode="auto">
            <a:xfrm>
              <a:off x="3562" y="1172"/>
              <a:ext cx="99" cy="98"/>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4" name="Oval 67"/>
            <p:cNvSpPr>
              <a:spLocks noChangeArrowheads="1"/>
            </p:cNvSpPr>
            <p:nvPr/>
          </p:nvSpPr>
          <p:spPr bwMode="auto">
            <a:xfrm>
              <a:off x="3299" y="1111"/>
              <a:ext cx="99" cy="98"/>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5" name="AutoShape 68"/>
            <p:cNvSpPr>
              <a:spLocks noChangeArrowheads="1"/>
            </p:cNvSpPr>
            <p:nvPr/>
          </p:nvSpPr>
          <p:spPr bwMode="auto">
            <a:xfrm>
              <a:off x="3562" y="1406"/>
              <a:ext cx="99" cy="98"/>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6" name="Rectangle 69"/>
            <p:cNvSpPr>
              <a:spLocks noChangeArrowheads="1"/>
            </p:cNvSpPr>
            <p:nvPr/>
          </p:nvSpPr>
          <p:spPr bwMode="auto">
            <a:xfrm>
              <a:off x="4613" y="1406"/>
              <a:ext cx="99" cy="98"/>
            </a:xfrm>
            <a:prstGeom prst="rect">
              <a:avLst/>
            </a:prstGeom>
            <a:solidFill>
              <a:schemeClr val="accent1"/>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7" name="Rectangle 70"/>
            <p:cNvSpPr>
              <a:spLocks noChangeArrowheads="1"/>
            </p:cNvSpPr>
            <p:nvPr/>
          </p:nvSpPr>
          <p:spPr bwMode="auto">
            <a:xfrm>
              <a:off x="4613" y="1308"/>
              <a:ext cx="99" cy="98"/>
            </a:xfrm>
            <a:prstGeom prst="rect">
              <a:avLst/>
            </a:prstGeom>
            <a:solidFill>
              <a:schemeClr val="accent1"/>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8" name="AutoShape 71"/>
            <p:cNvSpPr>
              <a:spLocks noChangeArrowheads="1"/>
            </p:cNvSpPr>
            <p:nvPr/>
          </p:nvSpPr>
          <p:spPr bwMode="auto">
            <a:xfrm>
              <a:off x="4745" y="1406"/>
              <a:ext cx="98" cy="98"/>
            </a:xfrm>
            <a:prstGeom prst="parallelogram">
              <a:avLst>
                <a:gd name="adj" fmla="val 25000"/>
              </a:avLst>
            </a:prstGeom>
            <a:solidFill>
              <a:srgbClr val="FF7373"/>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9" name="AutoShape 72"/>
            <p:cNvSpPr>
              <a:spLocks noChangeArrowheads="1"/>
            </p:cNvSpPr>
            <p:nvPr/>
          </p:nvSpPr>
          <p:spPr bwMode="auto">
            <a:xfrm>
              <a:off x="4876" y="1406"/>
              <a:ext cx="99" cy="98"/>
            </a:xfrm>
            <a:prstGeom prst="plus">
              <a:avLst>
                <a:gd name="adj" fmla="val 25000"/>
              </a:avLst>
            </a:prstGeom>
            <a:solidFill>
              <a:srgbClr val="A200DC"/>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0" name="Oval 73"/>
            <p:cNvSpPr>
              <a:spLocks noChangeArrowheads="1"/>
            </p:cNvSpPr>
            <p:nvPr/>
          </p:nvSpPr>
          <p:spPr bwMode="auto">
            <a:xfrm>
              <a:off x="5008" y="1406"/>
              <a:ext cx="98" cy="98"/>
            </a:xfrm>
            <a:prstGeom prst="ellipse">
              <a:avLst/>
            </a:prstGeom>
            <a:solidFill>
              <a:srgbClr val="FFFF00"/>
            </a:solidFill>
            <a:ln w="9525">
              <a:solidFill>
                <a:schemeClr val="bg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1" name="Oval 74"/>
            <p:cNvSpPr>
              <a:spLocks noChangeArrowheads="1"/>
            </p:cNvSpPr>
            <p:nvPr/>
          </p:nvSpPr>
          <p:spPr bwMode="auto">
            <a:xfrm>
              <a:off x="5139" y="1406"/>
              <a:ext cx="99" cy="98"/>
            </a:xfrm>
            <a:prstGeom prst="ellipse">
              <a:avLst/>
            </a:prstGeom>
            <a:solidFill>
              <a:srgbClr val="00FF00"/>
            </a:solidFill>
            <a:ln w="9525">
              <a:solidFill>
                <a:schemeClr val="bg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2" name="AutoShape 76"/>
            <p:cNvSpPr>
              <a:spLocks noChangeArrowheads="1"/>
            </p:cNvSpPr>
            <p:nvPr/>
          </p:nvSpPr>
          <p:spPr bwMode="auto">
            <a:xfrm>
              <a:off x="4351" y="816"/>
              <a:ext cx="98" cy="98"/>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3" name="Oval 77"/>
            <p:cNvSpPr>
              <a:spLocks noChangeArrowheads="1"/>
            </p:cNvSpPr>
            <p:nvPr/>
          </p:nvSpPr>
          <p:spPr bwMode="auto">
            <a:xfrm>
              <a:off x="4482" y="1111"/>
              <a:ext cx="99" cy="98"/>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4" name="Oval 78"/>
            <p:cNvSpPr>
              <a:spLocks noChangeArrowheads="1"/>
            </p:cNvSpPr>
            <p:nvPr/>
          </p:nvSpPr>
          <p:spPr bwMode="auto">
            <a:xfrm>
              <a:off x="3234" y="1406"/>
              <a:ext cx="98" cy="98"/>
            </a:xfrm>
            <a:prstGeom prst="ellipse">
              <a:avLst/>
            </a:prstGeom>
            <a:solidFill>
              <a:srgbClr val="00FF00"/>
            </a:solidFill>
            <a:ln w="9525">
              <a:solidFill>
                <a:schemeClr val="bg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5" name="Oval 80"/>
            <p:cNvSpPr>
              <a:spLocks noChangeArrowheads="1"/>
            </p:cNvSpPr>
            <p:nvPr/>
          </p:nvSpPr>
          <p:spPr bwMode="auto">
            <a:xfrm>
              <a:off x="3168" y="1209"/>
              <a:ext cx="99" cy="99"/>
            </a:xfrm>
            <a:prstGeom prst="ellipse">
              <a:avLst/>
            </a:prstGeom>
            <a:solidFill>
              <a:srgbClr val="FFFF00"/>
            </a:solidFill>
            <a:ln w="9525">
              <a:solidFill>
                <a:schemeClr val="bg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6" name="Text Box 82"/>
            <p:cNvSpPr txBox="1">
              <a:spLocks noChangeArrowheads="1"/>
            </p:cNvSpPr>
            <p:nvPr/>
          </p:nvSpPr>
          <p:spPr bwMode="auto">
            <a:xfrm>
              <a:off x="4363" y="1542"/>
              <a:ext cx="1216" cy="84"/>
            </a:xfrm>
            <a:prstGeom prst="rect">
              <a:avLst/>
            </a:prstGeom>
            <a:noFill/>
            <a:ln w="9525">
              <a:noFill/>
              <a:miter lim="800000"/>
              <a:headEnd/>
              <a:tailEnd/>
            </a:ln>
          </p:spPr>
          <p:txBody>
            <a:bodyPr wrap="square" lIns="0" tIns="0" rIns="0" bIns="0">
              <a:spAutoFit/>
            </a:bodyPr>
            <a:lstStyle/>
            <a:p>
              <a:pPr defTabSz="914171"/>
              <a:r>
                <a:rPr lang="en-US" sz="700" dirty="0">
                  <a:solidFill>
                    <a:srgbClr val="000000"/>
                  </a:solidFill>
                  <a:latin typeface="Arial Narrow" pitchFamily="34" charset="0"/>
                  <a:cs typeface="Times New Roman" charset="0"/>
                </a:rPr>
                <a:t>A1 A2 A3 A4 A5 A6 A7</a:t>
              </a:r>
            </a:p>
          </p:txBody>
        </p:sp>
      </p:grpSp>
    </p:spTree>
    <p:extLst>
      <p:ext uri="{BB962C8B-B14F-4D97-AF65-F5344CB8AC3E}">
        <p14:creationId xmlns:p14="http://schemas.microsoft.com/office/powerpoint/2010/main" val="124885768"/>
      </p:ext>
    </p:extLst>
  </p:cSld>
  <p:clrMapOvr>
    <a:masterClrMapping/>
  </p:clrMapOvr>
  <p:transition spd="med" advTm="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t>OAA Oracle Data Mining SQL Sample Programs</a:t>
            </a:r>
          </a:p>
        </p:txBody>
      </p:sp>
      <p:sp>
        <p:nvSpPr>
          <p:cNvPr id="30723" name="Rectangle 3"/>
          <p:cNvSpPr>
            <a:spLocks noGrp="1" noChangeArrowheads="1"/>
          </p:cNvSpPr>
          <p:nvPr>
            <p:ph sz="quarter" idx="12"/>
          </p:nvPr>
        </p:nvSpPr>
        <p:spPr>
          <a:xfrm>
            <a:off x="1073492" y="1295956"/>
            <a:ext cx="10967086" cy="4855779"/>
          </a:xfrm>
          <a:ln>
            <a:noFill/>
          </a:ln>
        </p:spPr>
        <p:txBody>
          <a:bodyPr vert="horz" lIns="121851" tIns="0" rIns="0" bIns="0" rtlCol="0">
            <a:noAutofit/>
          </a:bodyPr>
          <a:lstStyle/>
          <a:p>
            <a:pPr>
              <a:spcBef>
                <a:spcPts val="0"/>
              </a:spcBef>
              <a:buNone/>
            </a:pPr>
            <a:endParaRPr lang="en-US" sz="1300" dirty="0">
              <a:solidFill>
                <a:srgbClr val="000000"/>
              </a:solidFill>
              <a:latin typeface="Arial"/>
            </a:endParaRPr>
          </a:p>
          <a:p>
            <a:pPr>
              <a:spcBef>
                <a:spcPts val="0"/>
              </a:spcBef>
              <a:buNone/>
            </a:pPr>
            <a:r>
              <a:rPr lang="en-US" sz="1300" dirty="0">
                <a:solidFill>
                  <a:srgbClr val="000000"/>
                </a:solidFill>
                <a:latin typeface="Arial"/>
              </a:rPr>
              <a:t>-- Given demographic data about a set of customers, predict the</a:t>
            </a:r>
          </a:p>
          <a:p>
            <a:pPr>
              <a:spcBef>
                <a:spcPts val="0"/>
              </a:spcBef>
              <a:buNone/>
            </a:pPr>
            <a:r>
              <a:rPr lang="en-US" sz="1300" dirty="0">
                <a:solidFill>
                  <a:srgbClr val="000000"/>
                </a:solidFill>
                <a:latin typeface="Arial"/>
              </a:rPr>
              <a:t>-- customer response to an affinity card program using a classifier</a:t>
            </a:r>
          </a:p>
          <a:p>
            <a:pPr>
              <a:spcBef>
                <a:spcPts val="0"/>
              </a:spcBef>
              <a:buNone/>
            </a:pPr>
            <a:r>
              <a:rPr lang="en-US" sz="1300" dirty="0">
                <a:solidFill>
                  <a:srgbClr val="000000"/>
                </a:solidFill>
                <a:latin typeface="Arial"/>
              </a:rPr>
              <a:t>-- based on Decision Trees algorithm.</a:t>
            </a:r>
          </a:p>
          <a:p>
            <a:pPr>
              <a:spcBef>
                <a:spcPts val="0"/>
              </a:spcBef>
              <a:buNone/>
            </a:pPr>
            <a:endParaRPr lang="en-US" sz="1300" dirty="0">
              <a:solidFill>
                <a:srgbClr val="000000"/>
              </a:solidFill>
              <a:latin typeface="Arial"/>
            </a:endParaRPr>
          </a:p>
          <a:p>
            <a:pPr>
              <a:spcBef>
                <a:spcPts val="0"/>
              </a:spcBef>
              <a:buNone/>
            </a:pPr>
            <a:r>
              <a:rPr lang="en-US" sz="1300" dirty="0">
                <a:solidFill>
                  <a:srgbClr val="000000"/>
                </a:solidFill>
                <a:latin typeface="Arial"/>
              </a:rPr>
              <a:t>-- CREATE A NEW MODEL</a:t>
            </a:r>
          </a:p>
          <a:p>
            <a:pPr>
              <a:spcBef>
                <a:spcPts val="0"/>
              </a:spcBef>
              <a:buNone/>
            </a:pPr>
            <a:r>
              <a:rPr lang="en-US" sz="1300" dirty="0">
                <a:solidFill>
                  <a:srgbClr val="000000"/>
                </a:solidFill>
                <a:latin typeface="Arial"/>
              </a:rPr>
              <a:t>--</a:t>
            </a:r>
          </a:p>
          <a:p>
            <a:pPr>
              <a:spcBef>
                <a:spcPts val="0"/>
              </a:spcBef>
              <a:buNone/>
            </a:pPr>
            <a:r>
              <a:rPr lang="en-US" sz="1300" dirty="0">
                <a:solidFill>
                  <a:srgbClr val="000000"/>
                </a:solidFill>
                <a:latin typeface="Arial"/>
              </a:rPr>
              <a:t>-- Build a DT model</a:t>
            </a:r>
            <a:br>
              <a:rPr lang="en-US" sz="1300" dirty="0">
                <a:solidFill>
                  <a:srgbClr val="000000"/>
                </a:solidFill>
                <a:latin typeface="Arial"/>
              </a:rPr>
            </a:br>
            <a:endParaRPr lang="en-US" sz="1300" dirty="0">
              <a:solidFill>
                <a:srgbClr val="000000"/>
              </a:solidFill>
              <a:latin typeface="Arial"/>
            </a:endParaRPr>
          </a:p>
          <a:p>
            <a:pPr>
              <a:spcBef>
                <a:spcPts val="0"/>
              </a:spcBef>
              <a:buNone/>
            </a:pPr>
            <a:r>
              <a:rPr lang="en-US" sz="1300" b="1" dirty="0">
                <a:solidFill>
                  <a:srgbClr val="FD0000"/>
                </a:solidFill>
                <a:latin typeface="Arial"/>
              </a:rPr>
              <a:t>BEGIN</a:t>
            </a:r>
          </a:p>
          <a:p>
            <a:pPr>
              <a:spcBef>
                <a:spcPts val="0"/>
              </a:spcBef>
              <a:buNone/>
            </a:pPr>
            <a:r>
              <a:rPr lang="en-US" sz="1300" b="1" dirty="0">
                <a:solidFill>
                  <a:srgbClr val="FD0000"/>
                </a:solidFill>
                <a:latin typeface="Arial"/>
              </a:rPr>
              <a:t>  DBMS_DATA_MINING.CREATE_MODEL(</a:t>
            </a:r>
          </a:p>
          <a:p>
            <a:pPr>
              <a:spcBef>
                <a:spcPts val="0"/>
              </a:spcBef>
              <a:buNone/>
            </a:pPr>
            <a:r>
              <a:rPr lang="en-US" sz="1300" b="1" dirty="0">
                <a:solidFill>
                  <a:srgbClr val="FD0000"/>
                </a:solidFill>
                <a:latin typeface="Arial"/>
              </a:rPr>
              <a:t>    </a:t>
            </a:r>
            <a:r>
              <a:rPr lang="en-US" sz="1300" b="1" dirty="0" err="1">
                <a:solidFill>
                  <a:srgbClr val="FD0000"/>
                </a:solidFill>
                <a:latin typeface="Arial"/>
              </a:rPr>
              <a:t>model_name</a:t>
            </a:r>
            <a:r>
              <a:rPr lang="en-US" sz="1300" b="1" dirty="0">
                <a:solidFill>
                  <a:srgbClr val="FD0000"/>
                </a:solidFill>
                <a:latin typeface="Arial"/>
              </a:rPr>
              <a:t>          =&gt; '</a:t>
            </a:r>
            <a:r>
              <a:rPr lang="en-US" sz="1300" b="1" dirty="0" err="1">
                <a:solidFill>
                  <a:srgbClr val="FD0000"/>
                </a:solidFill>
                <a:latin typeface="Arial"/>
              </a:rPr>
              <a:t>DT_SH_Clas_sample</a:t>
            </a:r>
            <a:r>
              <a:rPr lang="en-US" sz="1300" b="1" dirty="0">
                <a:solidFill>
                  <a:srgbClr val="FD0000"/>
                </a:solidFill>
                <a:latin typeface="Arial"/>
              </a:rPr>
              <a:t>',</a:t>
            </a:r>
          </a:p>
          <a:p>
            <a:pPr>
              <a:spcBef>
                <a:spcPts val="0"/>
              </a:spcBef>
              <a:buNone/>
            </a:pPr>
            <a:r>
              <a:rPr lang="en-US" sz="1300" b="1" dirty="0">
                <a:solidFill>
                  <a:srgbClr val="FD0000"/>
                </a:solidFill>
                <a:latin typeface="Arial"/>
              </a:rPr>
              <a:t>    </a:t>
            </a:r>
            <a:r>
              <a:rPr lang="en-US" sz="1300" b="1" dirty="0" err="1">
                <a:solidFill>
                  <a:srgbClr val="FD0000"/>
                </a:solidFill>
                <a:latin typeface="Arial"/>
              </a:rPr>
              <a:t>mining_function</a:t>
            </a:r>
            <a:r>
              <a:rPr lang="en-US" sz="1300" b="1" dirty="0">
                <a:solidFill>
                  <a:srgbClr val="FD0000"/>
                </a:solidFill>
                <a:latin typeface="Arial"/>
              </a:rPr>
              <a:t>     =&gt; </a:t>
            </a:r>
            <a:r>
              <a:rPr lang="en-US" sz="1300" b="1" dirty="0" err="1">
                <a:solidFill>
                  <a:srgbClr val="FD0000"/>
                </a:solidFill>
                <a:latin typeface="Arial"/>
              </a:rPr>
              <a:t>dbms_data_mining.classification</a:t>
            </a:r>
            <a:r>
              <a:rPr lang="en-US" sz="1300" b="1" dirty="0">
                <a:solidFill>
                  <a:srgbClr val="FD0000"/>
                </a:solidFill>
                <a:latin typeface="Arial"/>
              </a:rPr>
              <a:t>,</a:t>
            </a:r>
          </a:p>
          <a:p>
            <a:pPr>
              <a:spcBef>
                <a:spcPts val="0"/>
              </a:spcBef>
              <a:buNone/>
            </a:pPr>
            <a:r>
              <a:rPr lang="en-US" sz="1300" b="1" dirty="0">
                <a:solidFill>
                  <a:srgbClr val="FD0000"/>
                </a:solidFill>
                <a:latin typeface="Arial"/>
              </a:rPr>
              <a:t>    </a:t>
            </a:r>
            <a:r>
              <a:rPr lang="en-US" sz="1300" b="1" dirty="0" err="1">
                <a:solidFill>
                  <a:srgbClr val="FD0000"/>
                </a:solidFill>
                <a:latin typeface="Arial"/>
              </a:rPr>
              <a:t>data_table_name</a:t>
            </a:r>
            <a:r>
              <a:rPr lang="en-US" sz="1300" b="1" dirty="0">
                <a:solidFill>
                  <a:srgbClr val="FD0000"/>
                </a:solidFill>
                <a:latin typeface="Arial"/>
              </a:rPr>
              <a:t>     =&gt; '</a:t>
            </a:r>
            <a:r>
              <a:rPr lang="en-US" sz="1300" b="1" dirty="0" err="1">
                <a:solidFill>
                  <a:srgbClr val="FD0000"/>
                </a:solidFill>
                <a:latin typeface="Arial"/>
              </a:rPr>
              <a:t>mining_data_build_v</a:t>
            </a:r>
            <a:r>
              <a:rPr lang="en-US" sz="1300" b="1" dirty="0">
                <a:solidFill>
                  <a:srgbClr val="FD0000"/>
                </a:solidFill>
                <a:latin typeface="Arial"/>
              </a:rPr>
              <a:t>',</a:t>
            </a:r>
          </a:p>
          <a:p>
            <a:pPr>
              <a:spcBef>
                <a:spcPts val="0"/>
              </a:spcBef>
              <a:buNone/>
            </a:pPr>
            <a:r>
              <a:rPr lang="en-US" sz="1300" b="1" dirty="0">
                <a:solidFill>
                  <a:srgbClr val="FD0000"/>
                </a:solidFill>
                <a:latin typeface="Arial"/>
              </a:rPr>
              <a:t>    </a:t>
            </a:r>
            <a:r>
              <a:rPr lang="en-US" sz="1300" b="1" dirty="0" err="1">
                <a:solidFill>
                  <a:srgbClr val="FD0000"/>
                </a:solidFill>
                <a:latin typeface="Arial"/>
              </a:rPr>
              <a:t>case_id_column_name</a:t>
            </a:r>
            <a:r>
              <a:rPr lang="en-US" sz="1300" b="1" dirty="0">
                <a:solidFill>
                  <a:srgbClr val="FD0000"/>
                </a:solidFill>
                <a:latin typeface="Arial"/>
              </a:rPr>
              <a:t> =&gt; '</a:t>
            </a:r>
            <a:r>
              <a:rPr lang="en-US" sz="1300" b="1" dirty="0" err="1">
                <a:solidFill>
                  <a:srgbClr val="FD0000"/>
                </a:solidFill>
                <a:latin typeface="Arial"/>
              </a:rPr>
              <a:t>cust_id</a:t>
            </a:r>
            <a:r>
              <a:rPr lang="en-US" sz="1300" b="1" dirty="0">
                <a:solidFill>
                  <a:srgbClr val="FD0000"/>
                </a:solidFill>
                <a:latin typeface="Arial"/>
              </a:rPr>
              <a:t>',</a:t>
            </a:r>
          </a:p>
          <a:p>
            <a:pPr>
              <a:spcBef>
                <a:spcPts val="0"/>
              </a:spcBef>
              <a:buNone/>
            </a:pPr>
            <a:r>
              <a:rPr lang="en-US" sz="1300" b="1" dirty="0">
                <a:solidFill>
                  <a:srgbClr val="FD0000"/>
                </a:solidFill>
                <a:latin typeface="Arial"/>
              </a:rPr>
              <a:t>    </a:t>
            </a:r>
            <a:r>
              <a:rPr lang="en-US" sz="1300" b="1" dirty="0" err="1">
                <a:solidFill>
                  <a:srgbClr val="FD0000"/>
                </a:solidFill>
                <a:latin typeface="Arial"/>
              </a:rPr>
              <a:t>target_column_name</a:t>
            </a:r>
            <a:r>
              <a:rPr lang="en-US" sz="1300" b="1" dirty="0">
                <a:solidFill>
                  <a:srgbClr val="FD0000"/>
                </a:solidFill>
                <a:latin typeface="Arial"/>
              </a:rPr>
              <a:t>  =&gt; '</a:t>
            </a:r>
            <a:r>
              <a:rPr lang="en-US" sz="1300" b="1" dirty="0" err="1">
                <a:solidFill>
                  <a:srgbClr val="FD0000"/>
                </a:solidFill>
                <a:latin typeface="Arial"/>
              </a:rPr>
              <a:t>affinity_card</a:t>
            </a:r>
            <a:r>
              <a:rPr lang="en-US" sz="1300" b="1" dirty="0">
                <a:solidFill>
                  <a:srgbClr val="FD0000"/>
                </a:solidFill>
                <a:latin typeface="Arial"/>
              </a:rPr>
              <a:t>',</a:t>
            </a:r>
          </a:p>
          <a:p>
            <a:pPr>
              <a:spcBef>
                <a:spcPts val="0"/>
              </a:spcBef>
              <a:buNone/>
            </a:pPr>
            <a:r>
              <a:rPr lang="en-US" sz="1300" b="1" dirty="0">
                <a:solidFill>
                  <a:srgbClr val="FD0000"/>
                </a:solidFill>
                <a:latin typeface="Arial"/>
              </a:rPr>
              <a:t>    </a:t>
            </a:r>
            <a:r>
              <a:rPr lang="en-US" sz="1300" b="1" dirty="0" err="1">
                <a:solidFill>
                  <a:srgbClr val="FD0000"/>
                </a:solidFill>
                <a:latin typeface="Arial"/>
              </a:rPr>
              <a:t>settings_table_name</a:t>
            </a:r>
            <a:r>
              <a:rPr lang="en-US" sz="1300" b="1" dirty="0">
                <a:solidFill>
                  <a:srgbClr val="FD0000"/>
                </a:solidFill>
                <a:latin typeface="Arial"/>
              </a:rPr>
              <a:t> =&gt; '</a:t>
            </a:r>
            <a:r>
              <a:rPr lang="en-US" sz="1300" b="1" dirty="0" err="1">
                <a:solidFill>
                  <a:srgbClr val="FD0000"/>
                </a:solidFill>
                <a:latin typeface="Arial"/>
              </a:rPr>
              <a:t>dt_sh_sample_settings</a:t>
            </a:r>
            <a:r>
              <a:rPr lang="en-US" sz="1300" b="1" dirty="0">
                <a:solidFill>
                  <a:srgbClr val="FD0000"/>
                </a:solidFill>
                <a:latin typeface="Arial"/>
              </a:rPr>
              <a:t>');</a:t>
            </a:r>
          </a:p>
          <a:p>
            <a:pPr>
              <a:spcBef>
                <a:spcPts val="0"/>
              </a:spcBef>
              <a:buNone/>
            </a:pPr>
            <a:r>
              <a:rPr lang="en-US" sz="1300" b="1" dirty="0">
                <a:solidFill>
                  <a:srgbClr val="FD0000"/>
                </a:solidFill>
                <a:latin typeface="Arial"/>
              </a:rPr>
              <a:t>END;</a:t>
            </a:r>
          </a:p>
          <a:p>
            <a:pPr>
              <a:spcBef>
                <a:spcPts val="0"/>
              </a:spcBef>
              <a:buNone/>
            </a:pPr>
            <a:r>
              <a:rPr lang="en-US" sz="1300" b="1" dirty="0">
                <a:solidFill>
                  <a:srgbClr val="FD0000"/>
                </a:solidFill>
                <a:latin typeface="Arial"/>
              </a:rPr>
              <a:t>/</a:t>
            </a:r>
          </a:p>
          <a:p>
            <a:pPr>
              <a:spcBef>
                <a:spcPts val="0"/>
              </a:spcBef>
              <a:buNone/>
            </a:pPr>
            <a:endParaRPr lang="en-US" sz="1300" dirty="0">
              <a:solidFill>
                <a:srgbClr val="000000"/>
              </a:solidFill>
              <a:latin typeface="Arial"/>
            </a:endParaRPr>
          </a:p>
          <a:p>
            <a:pPr>
              <a:spcBef>
                <a:spcPts val="0"/>
              </a:spcBef>
              <a:buNone/>
            </a:pPr>
            <a:r>
              <a:rPr lang="en-US" sz="1300" dirty="0">
                <a:solidFill>
                  <a:srgbClr val="000000"/>
                </a:solidFill>
                <a:latin typeface="Arial"/>
              </a:rPr>
              <a:t>SELECT </a:t>
            </a:r>
            <a:r>
              <a:rPr lang="en-US" sz="1300" dirty="0" err="1">
                <a:solidFill>
                  <a:srgbClr val="000000"/>
                </a:solidFill>
                <a:latin typeface="Arial"/>
              </a:rPr>
              <a:t>T.cust_id</a:t>
            </a:r>
            <a:r>
              <a:rPr lang="en-US" sz="1300" dirty="0">
                <a:solidFill>
                  <a:srgbClr val="000000"/>
                </a:solidFill>
                <a:latin typeface="Arial"/>
              </a:rPr>
              <a:t>, </a:t>
            </a:r>
            <a:r>
              <a:rPr lang="en-US" sz="1300" dirty="0" err="1">
                <a:solidFill>
                  <a:srgbClr val="000000"/>
                </a:solidFill>
                <a:latin typeface="Arial"/>
              </a:rPr>
              <a:t>S.prediction</a:t>
            </a:r>
            <a:r>
              <a:rPr lang="en-US" sz="1300" dirty="0">
                <a:solidFill>
                  <a:srgbClr val="000000"/>
                </a:solidFill>
                <a:latin typeface="Arial"/>
              </a:rPr>
              <a:t>, </a:t>
            </a:r>
            <a:r>
              <a:rPr lang="en-US" sz="1300" dirty="0" err="1">
                <a:solidFill>
                  <a:srgbClr val="000000"/>
                </a:solidFill>
                <a:latin typeface="Arial"/>
              </a:rPr>
              <a:t>S.probability</a:t>
            </a:r>
            <a:r>
              <a:rPr lang="en-US" sz="1300" dirty="0">
                <a:solidFill>
                  <a:srgbClr val="000000"/>
                </a:solidFill>
                <a:latin typeface="Arial"/>
              </a:rPr>
              <a:t>, </a:t>
            </a:r>
            <a:r>
              <a:rPr lang="en-US" sz="1300" dirty="0" err="1">
                <a:solidFill>
                  <a:srgbClr val="000000"/>
                </a:solidFill>
                <a:latin typeface="Arial"/>
              </a:rPr>
              <a:t>S.cost</a:t>
            </a:r>
            <a:endParaRPr lang="en-US" sz="1300" dirty="0">
              <a:solidFill>
                <a:srgbClr val="000000"/>
              </a:solidFill>
              <a:latin typeface="Arial"/>
            </a:endParaRPr>
          </a:p>
          <a:p>
            <a:pPr>
              <a:spcBef>
                <a:spcPts val="0"/>
              </a:spcBef>
              <a:buNone/>
            </a:pPr>
            <a:r>
              <a:rPr lang="en-US" sz="1300" dirty="0">
                <a:solidFill>
                  <a:srgbClr val="000000"/>
                </a:solidFill>
                <a:latin typeface="Arial"/>
              </a:rPr>
              <a:t>  FROM (SELECT </a:t>
            </a:r>
            <a:r>
              <a:rPr lang="en-US" sz="1300" dirty="0" err="1">
                <a:solidFill>
                  <a:srgbClr val="000000"/>
                </a:solidFill>
                <a:latin typeface="Arial"/>
              </a:rPr>
              <a:t>cust_id</a:t>
            </a:r>
            <a:r>
              <a:rPr lang="en-US" sz="1300" dirty="0">
                <a:solidFill>
                  <a:srgbClr val="000000"/>
                </a:solidFill>
                <a:latin typeface="Arial"/>
              </a:rPr>
              <a:t>,</a:t>
            </a:r>
          </a:p>
          <a:p>
            <a:pPr>
              <a:spcBef>
                <a:spcPts val="0"/>
              </a:spcBef>
              <a:buNone/>
            </a:pPr>
            <a:r>
              <a:rPr lang="en-US" sz="1300" dirty="0">
                <a:solidFill>
                  <a:srgbClr val="000000"/>
                </a:solidFill>
                <a:latin typeface="Arial"/>
              </a:rPr>
              <a:t>               PREDICTION_SET(</a:t>
            </a:r>
            <a:r>
              <a:rPr lang="en-US" sz="1300" dirty="0" err="1">
                <a:solidFill>
                  <a:srgbClr val="000000"/>
                </a:solidFill>
                <a:latin typeface="Arial"/>
              </a:rPr>
              <a:t>dt_sh_clas_sample</a:t>
            </a:r>
            <a:r>
              <a:rPr lang="en-US" sz="1300" dirty="0">
                <a:solidFill>
                  <a:srgbClr val="000000"/>
                </a:solidFill>
                <a:latin typeface="Arial"/>
              </a:rPr>
              <a:t> COST MODEL USING *) </a:t>
            </a:r>
            <a:r>
              <a:rPr lang="en-US" sz="1300" dirty="0" err="1">
                <a:solidFill>
                  <a:srgbClr val="000000"/>
                </a:solidFill>
                <a:latin typeface="Arial"/>
              </a:rPr>
              <a:t>pset</a:t>
            </a:r>
            <a:endParaRPr lang="en-US" sz="1300" dirty="0">
              <a:solidFill>
                <a:srgbClr val="000000"/>
              </a:solidFill>
              <a:latin typeface="Arial"/>
            </a:endParaRPr>
          </a:p>
          <a:p>
            <a:pPr>
              <a:spcBef>
                <a:spcPts val="0"/>
              </a:spcBef>
              <a:buNone/>
            </a:pPr>
            <a:r>
              <a:rPr lang="en-US" sz="1300" dirty="0">
                <a:solidFill>
                  <a:srgbClr val="000000"/>
                </a:solidFill>
                <a:latin typeface="Arial"/>
              </a:rPr>
              <a:t>          FROM </a:t>
            </a:r>
            <a:r>
              <a:rPr lang="en-US" sz="1300" dirty="0" err="1">
                <a:solidFill>
                  <a:srgbClr val="000000"/>
                </a:solidFill>
                <a:latin typeface="Arial"/>
              </a:rPr>
              <a:t>mining_data_apply_v</a:t>
            </a:r>
            <a:endParaRPr lang="en-US" sz="1300" dirty="0">
              <a:solidFill>
                <a:srgbClr val="000000"/>
              </a:solidFill>
              <a:latin typeface="Arial"/>
            </a:endParaRPr>
          </a:p>
          <a:p>
            <a:pPr>
              <a:spcBef>
                <a:spcPts val="0"/>
              </a:spcBef>
              <a:buNone/>
            </a:pPr>
            <a:r>
              <a:rPr lang="en-US" sz="1300" dirty="0">
                <a:solidFill>
                  <a:srgbClr val="000000"/>
                </a:solidFill>
                <a:latin typeface="Arial"/>
              </a:rPr>
              <a:t>         WHERE </a:t>
            </a:r>
            <a:r>
              <a:rPr lang="en-US" sz="1300" dirty="0" err="1">
                <a:solidFill>
                  <a:srgbClr val="000000"/>
                </a:solidFill>
                <a:latin typeface="Arial"/>
              </a:rPr>
              <a:t>cust_id</a:t>
            </a:r>
            <a:r>
              <a:rPr lang="en-US" sz="1300" dirty="0">
                <a:solidFill>
                  <a:srgbClr val="000000"/>
                </a:solidFill>
                <a:latin typeface="Arial"/>
              </a:rPr>
              <a:t> &lt; 100011) T,</a:t>
            </a:r>
          </a:p>
          <a:p>
            <a:pPr>
              <a:spcBef>
                <a:spcPts val="0"/>
              </a:spcBef>
              <a:buNone/>
            </a:pPr>
            <a:r>
              <a:rPr lang="en-US" sz="1300" dirty="0">
                <a:solidFill>
                  <a:srgbClr val="000000"/>
                </a:solidFill>
                <a:latin typeface="Arial"/>
              </a:rPr>
              <a:t>       TABLE(</a:t>
            </a:r>
            <a:r>
              <a:rPr lang="en-US" sz="1300" dirty="0" err="1">
                <a:solidFill>
                  <a:srgbClr val="000000"/>
                </a:solidFill>
                <a:latin typeface="Arial"/>
              </a:rPr>
              <a:t>T.pset</a:t>
            </a:r>
            <a:r>
              <a:rPr lang="en-US" sz="1300" dirty="0">
                <a:solidFill>
                  <a:srgbClr val="000000"/>
                </a:solidFill>
                <a:latin typeface="Arial"/>
              </a:rPr>
              <a:t>) S</a:t>
            </a:r>
          </a:p>
          <a:p>
            <a:pPr>
              <a:spcBef>
                <a:spcPts val="0"/>
              </a:spcBef>
              <a:buNone/>
            </a:pPr>
            <a:r>
              <a:rPr lang="en-US" sz="1300" dirty="0">
                <a:solidFill>
                  <a:srgbClr val="000000"/>
                </a:solidFill>
                <a:latin typeface="Arial"/>
              </a:rPr>
              <a:t>ORDER BY </a:t>
            </a:r>
            <a:r>
              <a:rPr lang="en-US" sz="1300" dirty="0" err="1">
                <a:solidFill>
                  <a:srgbClr val="000000"/>
                </a:solidFill>
                <a:latin typeface="Arial"/>
              </a:rPr>
              <a:t>cust_id</a:t>
            </a:r>
            <a:r>
              <a:rPr lang="en-US" sz="1300" dirty="0">
                <a:solidFill>
                  <a:srgbClr val="000000"/>
                </a:solidFill>
                <a:latin typeface="Arial"/>
              </a:rPr>
              <a:t>, </a:t>
            </a:r>
            <a:r>
              <a:rPr lang="en-US" sz="1300" dirty="0" err="1">
                <a:solidFill>
                  <a:srgbClr val="000000"/>
                </a:solidFill>
                <a:latin typeface="Arial"/>
              </a:rPr>
              <a:t>S.prediction</a:t>
            </a:r>
            <a:r>
              <a:rPr lang="en-US" sz="1300" dirty="0">
                <a:solidFill>
                  <a:srgbClr val="000000"/>
                </a:solidFill>
                <a:latin typeface="Arial"/>
              </a:rPr>
              <a:t>;</a:t>
            </a:r>
          </a:p>
          <a:p>
            <a:pPr>
              <a:spcBef>
                <a:spcPts val="0"/>
              </a:spcBef>
              <a:buNone/>
            </a:pPr>
            <a:endParaRPr lang="en-US" sz="1300" dirty="0">
              <a:solidFill>
                <a:srgbClr val="000000"/>
              </a:solidFill>
              <a:latin typeface="Arial"/>
            </a:endParaRPr>
          </a:p>
        </p:txBody>
      </p:sp>
      <p:sp>
        <p:nvSpPr>
          <p:cNvPr id="14" name="Text Placeholder 13"/>
          <p:cNvSpPr>
            <a:spLocks noGrp="1"/>
          </p:cNvSpPr>
          <p:nvPr>
            <p:ph type="body" sz="quarter" idx="13"/>
          </p:nvPr>
        </p:nvSpPr>
        <p:spPr>
          <a:xfrm>
            <a:off x="1073492" y="797240"/>
            <a:ext cx="10967086" cy="406294"/>
          </a:xfrm>
        </p:spPr>
        <p:txBody>
          <a:bodyPr/>
          <a:lstStyle/>
          <a:p>
            <a:r>
              <a:rPr lang="en-US" dirty="0" smtClean="0">
                <a:solidFill>
                  <a:srgbClr val="FF0000"/>
                </a:solidFill>
              </a:rPr>
              <a:t>dmdtdemo.sql</a:t>
            </a:r>
            <a:r>
              <a:rPr lang="en-US" dirty="0" smtClean="0"/>
              <a:t> –DBMS_DATA_MINING package – Decision Tree</a:t>
            </a:r>
            <a:endParaRPr lang="en-US" dirty="0"/>
          </a:p>
        </p:txBody>
      </p:sp>
      <p:sp>
        <p:nvSpPr>
          <p:cNvPr id="30725" name="Rectangle 5"/>
          <p:cNvSpPr>
            <a:spLocks noChangeArrowheads="1"/>
          </p:cNvSpPr>
          <p:nvPr/>
        </p:nvSpPr>
        <p:spPr bwMode="auto">
          <a:xfrm>
            <a:off x="7732285" y="1267389"/>
            <a:ext cx="3428107" cy="4218476"/>
          </a:xfrm>
          <a:prstGeom prst="rect">
            <a:avLst/>
          </a:prstGeom>
          <a:noFill/>
          <a:ln w="28575">
            <a:solidFill>
              <a:schemeClr val="accent1"/>
            </a:solidFill>
            <a:miter lim="800000"/>
            <a:headEnd type="none" w="sm" len="sm"/>
            <a:tailEnd type="none" w="sm" len="sm"/>
          </a:ln>
        </p:spPr>
        <p:txBody>
          <a:bodyPr wrap="square" lIns="122699" tIns="61349" rIns="122699" bIns="61349" anchor="ctr">
            <a:noAutofit/>
          </a:bodyPr>
          <a:lstStyle/>
          <a:p>
            <a:pPr marL="158663" indent="-158663" defTabSz="914171"/>
            <a:endParaRPr lang="en-US" dirty="0">
              <a:solidFill>
                <a:srgbClr val="000000"/>
              </a:solidFill>
              <a:latin typeface="Arial" charset="0"/>
              <a:ea typeface="ＭＳ Ｐゴシック" pitchFamily="34" charset="-128"/>
            </a:endParaRPr>
          </a:p>
        </p:txBody>
      </p:sp>
      <p:sp>
        <p:nvSpPr>
          <p:cNvPr id="30726" name="Rectangle 6"/>
          <p:cNvSpPr>
            <a:spLocks noChangeArrowheads="1"/>
          </p:cNvSpPr>
          <p:nvPr/>
        </p:nvSpPr>
        <p:spPr bwMode="auto">
          <a:xfrm>
            <a:off x="1071830" y="2822380"/>
            <a:ext cx="6012924" cy="1873469"/>
          </a:xfrm>
          <a:prstGeom prst="rect">
            <a:avLst/>
          </a:prstGeom>
          <a:noFill/>
          <a:ln w="28575">
            <a:solidFill>
              <a:schemeClr val="accent1"/>
            </a:solidFill>
            <a:miter lim="800000"/>
            <a:headEnd type="none" w="sm" len="sm"/>
            <a:tailEnd type="none" w="sm" len="sm"/>
          </a:ln>
        </p:spPr>
        <p:txBody>
          <a:bodyPr wrap="square" lIns="122699" tIns="61349" rIns="122699" bIns="61349" anchor="ctr">
            <a:noAutofit/>
          </a:bodyPr>
          <a:lstStyle/>
          <a:p>
            <a:pPr marL="158663" indent="-158663" defTabSz="914171"/>
            <a:endParaRPr lang="en-US" dirty="0">
              <a:solidFill>
                <a:srgbClr val="000000"/>
              </a:solidFill>
              <a:latin typeface="Arial" charset="0"/>
              <a:ea typeface="ＭＳ Ｐゴシック" pitchFamily="34" charset="-128"/>
            </a:endParaRPr>
          </a:p>
        </p:txBody>
      </p:sp>
      <p:sp>
        <p:nvSpPr>
          <p:cNvPr id="30727" name="Rectangle 7"/>
          <p:cNvSpPr>
            <a:spLocks noChangeArrowheads="1"/>
          </p:cNvSpPr>
          <p:nvPr/>
        </p:nvSpPr>
        <p:spPr bwMode="auto">
          <a:xfrm>
            <a:off x="1078193" y="1295956"/>
            <a:ext cx="6006562" cy="4844499"/>
          </a:xfrm>
          <a:prstGeom prst="rect">
            <a:avLst/>
          </a:prstGeom>
          <a:noFill/>
          <a:ln w="15875">
            <a:solidFill>
              <a:schemeClr val="accent1"/>
            </a:solidFill>
            <a:miter lim="800000"/>
            <a:headEnd type="none" w="sm" len="sm"/>
            <a:tailEnd type="none" w="sm" len="sm"/>
          </a:ln>
        </p:spPr>
        <p:txBody>
          <a:bodyPr lIns="122699" tIns="61349" rIns="122699" bIns="61349" anchor="ctr">
            <a:noAutofit/>
          </a:bodyPr>
          <a:lstStyle/>
          <a:p>
            <a:pPr defTabSz="914171"/>
            <a:endParaRPr lang="en-US">
              <a:solidFill>
                <a:srgbClr val="000000"/>
              </a:solidFill>
              <a:latin typeface="Calibri"/>
              <a:ea typeface="ＭＳ Ｐゴシック" pitchFamily="34" charset="-128"/>
            </a:endParaRPr>
          </a:p>
        </p:txBody>
      </p:sp>
      <p:pic>
        <p:nvPicPr>
          <p:cNvPr id="1027" name="Picture 3"/>
          <p:cNvPicPr>
            <a:picLocks noChangeAspect="1" noChangeArrowheads="1"/>
          </p:cNvPicPr>
          <p:nvPr/>
        </p:nvPicPr>
        <p:blipFill>
          <a:blip r:embed="rId3" cstate="print"/>
          <a:srcRect/>
          <a:stretch>
            <a:fillRect/>
          </a:stretch>
        </p:blipFill>
        <p:spPr bwMode="auto">
          <a:xfrm>
            <a:off x="7770376" y="1295956"/>
            <a:ext cx="3313837" cy="4161341"/>
          </a:xfrm>
          <a:prstGeom prst="rect">
            <a:avLst/>
          </a:prstGeom>
          <a:noFill/>
          <a:ln w="9525">
            <a:noFill/>
            <a:miter lim="800000"/>
            <a:headEnd/>
            <a:tailEnd/>
          </a:ln>
        </p:spPr>
      </p:pic>
      <p:grpSp>
        <p:nvGrpSpPr>
          <p:cNvPr id="2" name="Group 105"/>
          <p:cNvGrpSpPr>
            <a:grpSpLocks/>
          </p:cNvGrpSpPr>
          <p:nvPr/>
        </p:nvGrpSpPr>
        <p:grpSpPr bwMode="auto">
          <a:xfrm>
            <a:off x="8684537" y="5485865"/>
            <a:ext cx="1904504" cy="872929"/>
            <a:chOff x="3024" y="768"/>
            <a:chExt cx="2592" cy="1056"/>
          </a:xfrm>
          <a:effectLst>
            <a:outerShdw blurRad="63500" sx="102000" sy="102000" algn="ctr" rotWithShape="0">
              <a:prstClr val="black">
                <a:alpha val="40000"/>
              </a:prstClr>
            </a:outerShdw>
          </a:effectLst>
        </p:grpSpPr>
        <p:sp>
          <p:nvSpPr>
            <p:cNvPr id="15" name="AutoShape 106"/>
            <p:cNvSpPr>
              <a:spLocks noChangeArrowheads="1"/>
            </p:cNvSpPr>
            <p:nvPr/>
          </p:nvSpPr>
          <p:spPr bwMode="auto">
            <a:xfrm>
              <a:off x="3648" y="1392"/>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16" name="AutoShape 107"/>
            <p:cNvSpPr>
              <a:spLocks noChangeArrowheads="1"/>
            </p:cNvSpPr>
            <p:nvPr/>
          </p:nvSpPr>
          <p:spPr bwMode="auto">
            <a:xfrm>
              <a:off x="3984" y="120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17" name="AutoShape 108"/>
            <p:cNvSpPr>
              <a:spLocks noChangeArrowheads="1"/>
            </p:cNvSpPr>
            <p:nvPr/>
          </p:nvSpPr>
          <p:spPr bwMode="auto">
            <a:xfrm>
              <a:off x="3648"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19" name="Oval 109"/>
            <p:cNvSpPr>
              <a:spLocks noChangeArrowheads="1"/>
            </p:cNvSpPr>
            <p:nvPr/>
          </p:nvSpPr>
          <p:spPr bwMode="auto">
            <a:xfrm>
              <a:off x="3504" y="1416"/>
              <a:ext cx="144" cy="144"/>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0" name="Oval 110"/>
            <p:cNvSpPr>
              <a:spLocks noChangeArrowheads="1"/>
            </p:cNvSpPr>
            <p:nvPr/>
          </p:nvSpPr>
          <p:spPr bwMode="auto">
            <a:xfrm>
              <a:off x="3120" y="1296"/>
              <a:ext cx="144" cy="144"/>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1" name="Line 111"/>
            <p:cNvSpPr>
              <a:spLocks noChangeShapeType="1"/>
            </p:cNvSpPr>
            <p:nvPr/>
          </p:nvSpPr>
          <p:spPr bwMode="auto">
            <a:xfrm flipV="1">
              <a:off x="4152" y="1008"/>
              <a:ext cx="336" cy="144"/>
            </a:xfrm>
            <a:prstGeom prst="line">
              <a:avLst/>
            </a:prstGeom>
            <a:noFill/>
            <a:ln w="9525">
              <a:solidFill>
                <a:schemeClr val="tx1"/>
              </a:solidFill>
              <a:round/>
              <a:headEnd/>
              <a:tailEnd type="triangle" w="med" len="med"/>
            </a:ln>
          </p:spPr>
          <p:txBody>
            <a:bodyPr/>
            <a:lstStyle/>
            <a:p>
              <a:pPr defTabSz="914171"/>
              <a:endParaRPr lang="en-US" sz="300" dirty="0">
                <a:solidFill>
                  <a:srgbClr val="000000"/>
                </a:solidFill>
                <a:latin typeface="Arial"/>
                <a:cs typeface="Arial" pitchFamily="34" charset="0"/>
              </a:endParaRPr>
            </a:p>
          </p:txBody>
        </p:sp>
        <p:sp>
          <p:nvSpPr>
            <p:cNvPr id="22" name="Line 112"/>
            <p:cNvSpPr>
              <a:spLocks noChangeShapeType="1"/>
            </p:cNvSpPr>
            <p:nvPr/>
          </p:nvSpPr>
          <p:spPr bwMode="auto">
            <a:xfrm flipV="1">
              <a:off x="4152" y="1488"/>
              <a:ext cx="432" cy="0"/>
            </a:xfrm>
            <a:prstGeom prst="line">
              <a:avLst/>
            </a:prstGeom>
            <a:noFill/>
            <a:ln w="9525">
              <a:solidFill>
                <a:schemeClr val="tx1"/>
              </a:solidFill>
              <a:round/>
              <a:headEnd/>
              <a:tailEnd type="triangle" w="med" len="med"/>
            </a:ln>
          </p:spPr>
          <p:txBody>
            <a:bodyPr/>
            <a:lstStyle/>
            <a:p>
              <a:pPr defTabSz="914171"/>
              <a:endParaRPr lang="en-US" sz="300" dirty="0">
                <a:solidFill>
                  <a:srgbClr val="000000"/>
                </a:solidFill>
                <a:latin typeface="Arial"/>
                <a:cs typeface="Arial" pitchFamily="34" charset="0"/>
              </a:endParaRPr>
            </a:p>
          </p:txBody>
        </p:sp>
        <p:sp>
          <p:nvSpPr>
            <p:cNvPr id="23" name="Oval 113"/>
            <p:cNvSpPr>
              <a:spLocks noChangeArrowheads="1"/>
            </p:cNvSpPr>
            <p:nvPr/>
          </p:nvSpPr>
          <p:spPr bwMode="auto">
            <a:xfrm>
              <a:off x="4608" y="1632"/>
              <a:ext cx="144" cy="144"/>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4" name="Oval 114"/>
            <p:cNvSpPr>
              <a:spLocks noChangeArrowheads="1"/>
            </p:cNvSpPr>
            <p:nvPr/>
          </p:nvSpPr>
          <p:spPr bwMode="auto">
            <a:xfrm>
              <a:off x="5184" y="1632"/>
              <a:ext cx="144" cy="144"/>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5" name="Oval 115"/>
            <p:cNvSpPr>
              <a:spLocks noChangeArrowheads="1"/>
            </p:cNvSpPr>
            <p:nvPr/>
          </p:nvSpPr>
          <p:spPr bwMode="auto">
            <a:xfrm>
              <a:off x="3552" y="1632"/>
              <a:ext cx="144" cy="144"/>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6" name="Oval 116"/>
            <p:cNvSpPr>
              <a:spLocks noChangeArrowheads="1"/>
            </p:cNvSpPr>
            <p:nvPr/>
          </p:nvSpPr>
          <p:spPr bwMode="auto">
            <a:xfrm>
              <a:off x="3408" y="1056"/>
              <a:ext cx="144" cy="144"/>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7" name="Oval 117"/>
            <p:cNvSpPr>
              <a:spLocks noChangeArrowheads="1"/>
            </p:cNvSpPr>
            <p:nvPr/>
          </p:nvSpPr>
          <p:spPr bwMode="auto">
            <a:xfrm>
              <a:off x="3792" y="1488"/>
              <a:ext cx="144" cy="144"/>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8" name="AutoShape 118"/>
            <p:cNvSpPr>
              <a:spLocks noChangeArrowheads="1"/>
            </p:cNvSpPr>
            <p:nvPr/>
          </p:nvSpPr>
          <p:spPr bwMode="auto">
            <a:xfrm>
              <a:off x="3984" y="141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29" name="AutoShape 119"/>
            <p:cNvSpPr>
              <a:spLocks noChangeArrowheads="1"/>
            </p:cNvSpPr>
            <p:nvPr/>
          </p:nvSpPr>
          <p:spPr bwMode="auto">
            <a:xfrm>
              <a:off x="3840" y="158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0" name="AutoShape 120"/>
            <p:cNvSpPr>
              <a:spLocks noChangeArrowheads="1"/>
            </p:cNvSpPr>
            <p:nvPr/>
          </p:nvSpPr>
          <p:spPr bwMode="auto">
            <a:xfrm>
              <a:off x="3696" y="168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1" name="AutoShape 121"/>
            <p:cNvSpPr>
              <a:spLocks noChangeArrowheads="1"/>
            </p:cNvSpPr>
            <p:nvPr/>
          </p:nvSpPr>
          <p:spPr bwMode="auto">
            <a:xfrm>
              <a:off x="3408" y="768"/>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2" name="AutoShape 122"/>
            <p:cNvSpPr>
              <a:spLocks noChangeArrowheads="1"/>
            </p:cNvSpPr>
            <p:nvPr/>
          </p:nvSpPr>
          <p:spPr bwMode="auto">
            <a:xfrm>
              <a:off x="3024" y="96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3" name="AutoShape 123"/>
            <p:cNvSpPr>
              <a:spLocks noChangeArrowheads="1"/>
            </p:cNvSpPr>
            <p:nvPr/>
          </p:nvSpPr>
          <p:spPr bwMode="auto">
            <a:xfrm>
              <a:off x="3792" y="1248"/>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4" name="AutoShape 124"/>
            <p:cNvSpPr>
              <a:spLocks noChangeArrowheads="1"/>
            </p:cNvSpPr>
            <p:nvPr/>
          </p:nvSpPr>
          <p:spPr bwMode="auto">
            <a:xfrm>
              <a:off x="3360" y="120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5" name="AutoShape 125"/>
            <p:cNvSpPr>
              <a:spLocks noChangeArrowheads="1"/>
            </p:cNvSpPr>
            <p:nvPr/>
          </p:nvSpPr>
          <p:spPr bwMode="auto">
            <a:xfrm>
              <a:off x="3264" y="1488"/>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6" name="AutoShape 126"/>
            <p:cNvSpPr>
              <a:spLocks noChangeArrowheads="1"/>
            </p:cNvSpPr>
            <p:nvPr/>
          </p:nvSpPr>
          <p:spPr bwMode="auto">
            <a:xfrm>
              <a:off x="3792"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7" name="AutoShape 127"/>
            <p:cNvSpPr>
              <a:spLocks noChangeArrowheads="1"/>
            </p:cNvSpPr>
            <p:nvPr/>
          </p:nvSpPr>
          <p:spPr bwMode="auto">
            <a:xfrm>
              <a:off x="4032" y="168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8" name="AutoShape 128"/>
            <p:cNvSpPr>
              <a:spLocks noChangeArrowheads="1"/>
            </p:cNvSpPr>
            <p:nvPr/>
          </p:nvSpPr>
          <p:spPr bwMode="auto">
            <a:xfrm>
              <a:off x="3024" y="141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39" name="AutoShape 129"/>
            <p:cNvSpPr>
              <a:spLocks noChangeArrowheads="1"/>
            </p:cNvSpPr>
            <p:nvPr/>
          </p:nvSpPr>
          <p:spPr bwMode="auto">
            <a:xfrm>
              <a:off x="3264" y="1680"/>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0" name="Oval 130"/>
            <p:cNvSpPr>
              <a:spLocks noChangeArrowheads="1"/>
            </p:cNvSpPr>
            <p:nvPr/>
          </p:nvSpPr>
          <p:spPr bwMode="auto">
            <a:xfrm>
              <a:off x="4800" y="1632"/>
              <a:ext cx="144" cy="144"/>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1" name="Oval 131"/>
            <p:cNvSpPr>
              <a:spLocks noChangeArrowheads="1"/>
            </p:cNvSpPr>
            <p:nvPr/>
          </p:nvSpPr>
          <p:spPr bwMode="auto">
            <a:xfrm>
              <a:off x="4992" y="1632"/>
              <a:ext cx="144" cy="144"/>
            </a:xfrm>
            <a:prstGeom prst="ellipse">
              <a:avLst/>
            </a:prstGeom>
            <a:noFill/>
            <a:ln w="28575">
              <a:solidFill>
                <a:schemeClr val="tx1"/>
              </a:solidFill>
              <a:round/>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2" name="AutoShape 132"/>
            <p:cNvSpPr>
              <a:spLocks noChangeArrowheads="1"/>
            </p:cNvSpPr>
            <p:nvPr/>
          </p:nvSpPr>
          <p:spPr bwMode="auto">
            <a:xfrm>
              <a:off x="4584"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3" name="AutoShape 133"/>
            <p:cNvSpPr>
              <a:spLocks noChangeArrowheads="1"/>
            </p:cNvSpPr>
            <p:nvPr/>
          </p:nvSpPr>
          <p:spPr bwMode="auto">
            <a:xfrm>
              <a:off x="4752"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4" name="AutoShape 134"/>
            <p:cNvSpPr>
              <a:spLocks noChangeArrowheads="1"/>
            </p:cNvSpPr>
            <p:nvPr/>
          </p:nvSpPr>
          <p:spPr bwMode="auto">
            <a:xfrm>
              <a:off x="4920"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5" name="AutoShape 135"/>
            <p:cNvSpPr>
              <a:spLocks noChangeArrowheads="1"/>
            </p:cNvSpPr>
            <p:nvPr/>
          </p:nvSpPr>
          <p:spPr bwMode="auto">
            <a:xfrm>
              <a:off x="5088"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6" name="AutoShape 136"/>
            <p:cNvSpPr>
              <a:spLocks noChangeArrowheads="1"/>
            </p:cNvSpPr>
            <p:nvPr/>
          </p:nvSpPr>
          <p:spPr bwMode="auto">
            <a:xfrm>
              <a:off x="4656"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7" name="AutoShape 137"/>
            <p:cNvSpPr>
              <a:spLocks noChangeArrowheads="1"/>
            </p:cNvSpPr>
            <p:nvPr/>
          </p:nvSpPr>
          <p:spPr bwMode="auto">
            <a:xfrm>
              <a:off x="4824"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8" name="AutoShape 138"/>
            <p:cNvSpPr>
              <a:spLocks noChangeArrowheads="1"/>
            </p:cNvSpPr>
            <p:nvPr/>
          </p:nvSpPr>
          <p:spPr bwMode="auto">
            <a:xfrm>
              <a:off x="4992"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49" name="AutoShape 139"/>
            <p:cNvSpPr>
              <a:spLocks noChangeArrowheads="1"/>
            </p:cNvSpPr>
            <p:nvPr/>
          </p:nvSpPr>
          <p:spPr bwMode="auto">
            <a:xfrm>
              <a:off x="5160"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50" name="AutoShape 140"/>
            <p:cNvSpPr>
              <a:spLocks noChangeArrowheads="1"/>
            </p:cNvSpPr>
            <p:nvPr/>
          </p:nvSpPr>
          <p:spPr bwMode="auto">
            <a:xfrm>
              <a:off x="5232"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51" name="AutoShape 141"/>
            <p:cNvSpPr>
              <a:spLocks noChangeArrowheads="1"/>
            </p:cNvSpPr>
            <p:nvPr/>
          </p:nvSpPr>
          <p:spPr bwMode="auto">
            <a:xfrm>
              <a:off x="5400" y="864"/>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52" name="AutoShape 142"/>
            <p:cNvSpPr>
              <a:spLocks noChangeArrowheads="1"/>
            </p:cNvSpPr>
            <p:nvPr/>
          </p:nvSpPr>
          <p:spPr bwMode="auto">
            <a:xfrm>
              <a:off x="5304"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sp>
          <p:nvSpPr>
            <p:cNvPr id="53" name="AutoShape 143"/>
            <p:cNvSpPr>
              <a:spLocks noChangeArrowheads="1"/>
            </p:cNvSpPr>
            <p:nvPr/>
          </p:nvSpPr>
          <p:spPr bwMode="auto">
            <a:xfrm>
              <a:off x="5472" y="1056"/>
              <a:ext cx="144" cy="144"/>
            </a:xfrm>
            <a:prstGeom prst="triangle">
              <a:avLst>
                <a:gd name="adj" fmla="val 50000"/>
              </a:avLst>
            </a:prstGeom>
            <a:solidFill>
              <a:srgbClr val="FF3300"/>
            </a:solidFill>
            <a:ln w="9525">
              <a:solidFill>
                <a:schemeClr val="bg1"/>
              </a:solidFill>
              <a:miter lim="800000"/>
              <a:headEnd/>
              <a:tailEnd/>
            </a:ln>
          </p:spPr>
          <p:txBody>
            <a:bodyPr wrap="none" anchor="ctr"/>
            <a:lstStyle/>
            <a:p>
              <a:pPr defTabSz="914171"/>
              <a:endParaRPr lang="en-US" sz="300" dirty="0">
                <a:solidFill>
                  <a:srgbClr val="000000"/>
                </a:solidFill>
                <a:latin typeface="Arial"/>
                <a:cs typeface="Arial" pitchFamily="34" charset="0"/>
              </a:endParaRPr>
            </a:p>
          </p:txBody>
        </p:sp>
      </p:grpSp>
    </p:spTree>
    <p:extLst>
      <p:ext uri="{BB962C8B-B14F-4D97-AF65-F5344CB8AC3E}">
        <p14:creationId xmlns:p14="http://schemas.microsoft.com/office/powerpoint/2010/main" val="4075019536"/>
      </p:ext>
    </p:extLst>
  </p:cSld>
  <p:clrMapOvr>
    <a:masterClrMapping/>
  </p:clrMapOvr>
  <p:transition spd="med" advTm="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4" y="254000"/>
            <a:ext cx="11525068" cy="889000"/>
          </a:xfrm>
        </p:spPr>
        <p:txBody>
          <a:bodyPr anchor="t" anchorCtr="0"/>
          <a:lstStyle/>
          <a:p>
            <a:r>
              <a:rPr lang="en-US" dirty="0" smtClean="0"/>
              <a:t>Getting Started—Oracle ML/AA Resources &amp; Links</a:t>
            </a:r>
          </a:p>
        </p:txBody>
      </p:sp>
      <p:sp>
        <p:nvSpPr>
          <p:cNvPr id="3" name="Content Placeholder 2"/>
          <p:cNvSpPr>
            <a:spLocks noGrp="1"/>
          </p:cNvSpPr>
          <p:nvPr>
            <p:ph idx="1"/>
          </p:nvPr>
        </p:nvSpPr>
        <p:spPr>
          <a:xfrm>
            <a:off x="531155" y="762000"/>
            <a:ext cx="8709560" cy="5628167"/>
          </a:xfrm>
        </p:spPr>
        <p:txBody>
          <a:bodyPr>
            <a:noAutofit/>
          </a:bodyPr>
          <a:lstStyle/>
          <a:p>
            <a:pPr>
              <a:spcBef>
                <a:spcPts val="0"/>
              </a:spcBef>
              <a:buNone/>
            </a:pPr>
            <a:r>
              <a:rPr lang="en-US" sz="1400" b="1" dirty="0" smtClean="0"/>
              <a:t>                     Oracle Advanced Analytics Overview Information  </a:t>
            </a:r>
            <a:endParaRPr lang="en-US" sz="1400" dirty="0" smtClean="0"/>
          </a:p>
          <a:p>
            <a:pPr lvl="1">
              <a:spcBef>
                <a:spcPts val="0"/>
              </a:spcBef>
              <a:buFont typeface="Arial" pitchFamily="34" charset="0"/>
              <a:buChar char="•"/>
            </a:pPr>
            <a:r>
              <a:rPr lang="en-US" sz="1400" u="sng" dirty="0" smtClean="0">
                <a:hlinkClick r:id="rId3"/>
              </a:rPr>
              <a:t>Oracle's Machine Learning and Advanced Analytics 12.2c and Oracle Data Miner 4.2 New Features</a:t>
            </a:r>
            <a:r>
              <a:rPr lang="en-US" sz="1400" u="sng" dirty="0" smtClean="0"/>
              <a:t> </a:t>
            </a:r>
            <a:r>
              <a:rPr lang="en-US" sz="1400" i="1" dirty="0" err="1" smtClean="0"/>
              <a:t>preso</a:t>
            </a:r>
            <a:endParaRPr lang="en-US" sz="1400" dirty="0" smtClean="0"/>
          </a:p>
          <a:p>
            <a:pPr lvl="1">
              <a:spcBef>
                <a:spcPts val="0"/>
              </a:spcBef>
              <a:buFont typeface="Arial" pitchFamily="34" charset="0"/>
              <a:buChar char="•"/>
            </a:pPr>
            <a:r>
              <a:rPr lang="en-US" sz="1400" dirty="0" smtClean="0"/>
              <a:t>Oracle Advanced Analytics Public </a:t>
            </a:r>
            <a:r>
              <a:rPr lang="en-US" sz="1400" u="sng" dirty="0" smtClean="0">
                <a:hlinkClick r:id="rId4"/>
              </a:rPr>
              <a:t>Customer References</a:t>
            </a:r>
            <a:endParaRPr lang="en-US" sz="1400" dirty="0" smtClean="0"/>
          </a:p>
          <a:p>
            <a:pPr lvl="1">
              <a:spcBef>
                <a:spcPts val="0"/>
              </a:spcBef>
              <a:buFont typeface="Arial" pitchFamily="34" charset="0"/>
              <a:buChar char="•"/>
            </a:pPr>
            <a:r>
              <a:rPr lang="en-US" sz="1400" dirty="0" smtClean="0">
                <a:hlinkClick r:id="rId5"/>
              </a:rPr>
              <a:t>Oracle’s Machine Learning and Advanced Analytics Data Management Platforms</a:t>
            </a:r>
            <a:r>
              <a:rPr lang="en-US" sz="1400" dirty="0" smtClean="0"/>
              <a:t> white paper on OTN </a:t>
            </a:r>
          </a:p>
          <a:p>
            <a:pPr lvl="1">
              <a:spcBef>
                <a:spcPts val="0"/>
              </a:spcBef>
              <a:buFont typeface="Arial" pitchFamily="34" charset="0"/>
              <a:buChar char="•"/>
            </a:pPr>
            <a:r>
              <a:rPr lang="en-US" sz="1400" i="1" dirty="0" smtClean="0"/>
              <a:t>Oracle </a:t>
            </a:r>
            <a:r>
              <a:rPr lang="en-US" sz="1400" i="1" u="sng" dirty="0" smtClean="0"/>
              <a:t>INTERNAL ONLY </a:t>
            </a:r>
            <a:r>
              <a:rPr lang="en-US" sz="1400" dirty="0" smtClean="0"/>
              <a:t> </a:t>
            </a:r>
            <a:r>
              <a:rPr lang="en-US" sz="1400" u="sng" dirty="0" smtClean="0">
                <a:hlinkClick r:id="rId6"/>
              </a:rPr>
              <a:t>OAA Product Management Wiki and Beehive Workspace</a:t>
            </a:r>
            <a:r>
              <a:rPr lang="en-US" sz="1400" dirty="0" smtClean="0"/>
              <a:t>  (contains latest </a:t>
            </a:r>
            <a:br>
              <a:rPr lang="en-US" sz="1400" dirty="0" smtClean="0"/>
            </a:br>
            <a:r>
              <a:rPr lang="en-US" sz="1400" dirty="0" smtClean="0"/>
              <a:t>presentations, demos, product, etc. information)</a:t>
            </a:r>
            <a:r>
              <a:rPr lang="en-US" sz="1000" dirty="0" smtClean="0"/>
              <a:t/>
            </a:r>
            <a:br>
              <a:rPr lang="en-US" sz="1000" dirty="0" smtClean="0"/>
            </a:br>
            <a:endParaRPr lang="en-US" sz="500" dirty="0" smtClean="0">
              <a:hlinkClick r:id="rId3"/>
            </a:endParaRPr>
          </a:p>
          <a:p>
            <a:pPr>
              <a:spcBef>
                <a:spcPts val="0"/>
              </a:spcBef>
              <a:buNone/>
            </a:pPr>
            <a:r>
              <a:rPr lang="en-US" sz="1400" b="1" i="1" dirty="0" smtClean="0"/>
              <a:t>                    YouTube</a:t>
            </a:r>
            <a:r>
              <a:rPr lang="en-US" sz="1400" b="1" dirty="0" smtClean="0"/>
              <a:t> recorded Oracle Advanced Analytics Presentations and Demos, White Papers  </a:t>
            </a:r>
            <a:endParaRPr lang="en-US" sz="1400" dirty="0" smtClean="0"/>
          </a:p>
          <a:p>
            <a:pPr lvl="1">
              <a:spcBef>
                <a:spcPts val="0"/>
              </a:spcBef>
              <a:buFont typeface="Arial" pitchFamily="34" charset="0"/>
              <a:buChar char="•"/>
            </a:pPr>
            <a:r>
              <a:rPr lang="en-US" sz="1400" u="sng" dirty="0" smtClean="0">
                <a:hlinkClick r:id="rId7"/>
              </a:rPr>
              <a:t>Oracle's Machine Learning &amp; Advanced Analytics 12.2 &amp; Oracle Data Miner 4.2 New Features YouTube video</a:t>
            </a:r>
            <a:endParaRPr lang="en-US" sz="1400" u="sng" dirty="0" smtClean="0">
              <a:hlinkClick r:id="rId3"/>
            </a:endParaRPr>
          </a:p>
          <a:p>
            <a:pPr lvl="1">
              <a:spcBef>
                <a:spcPts val="0"/>
              </a:spcBef>
              <a:buFont typeface="Arial" pitchFamily="34" charset="0"/>
              <a:buChar char="•"/>
            </a:pPr>
            <a:r>
              <a:rPr lang="en-US" sz="1400" u="sng" dirty="0" smtClean="0">
                <a:hlinkClick r:id="rId8"/>
              </a:rPr>
              <a:t>Library of YouTube Movies</a:t>
            </a:r>
            <a:r>
              <a:rPr lang="en-US" sz="1400" u="sng" dirty="0" smtClean="0">
                <a:hlinkClick r:id="rId3"/>
              </a:rPr>
              <a:t> on Oracle Advanced Analytics, Data Mining, Machine Learning (7+ “live” Demos </a:t>
            </a:r>
            <a:br>
              <a:rPr lang="en-US" sz="1400" u="sng" dirty="0" smtClean="0">
                <a:hlinkClick r:id="rId3"/>
              </a:rPr>
            </a:br>
            <a:r>
              <a:rPr lang="en-US" sz="1400" u="sng" dirty="0" smtClean="0">
                <a:hlinkClick r:id="rId3"/>
              </a:rPr>
              <a:t>e.g.  Oracle Data Miner 4.0 New Features, Retail, Fraud, Loyalty, Overview, etc.)</a:t>
            </a:r>
          </a:p>
          <a:p>
            <a:pPr lvl="1">
              <a:spcBef>
                <a:spcPts val="0"/>
              </a:spcBef>
              <a:buFont typeface="Arial" pitchFamily="34" charset="0"/>
              <a:buChar char="•"/>
            </a:pPr>
            <a:r>
              <a:rPr lang="en-US" sz="1400" u="sng" dirty="0" smtClean="0">
                <a:hlinkClick r:id="rId9"/>
              </a:rPr>
              <a:t>Overview YouTube video</a:t>
            </a:r>
            <a:r>
              <a:rPr lang="en-US" sz="1400" u="sng" dirty="0" smtClean="0">
                <a:hlinkClick r:id="rId3"/>
              </a:rPr>
              <a:t> of Oracle’s Advanced Analytics and Machine Learning</a:t>
            </a:r>
            <a:br>
              <a:rPr lang="en-US" sz="1400" u="sng" dirty="0" smtClean="0">
                <a:hlinkClick r:id="rId3"/>
              </a:rPr>
            </a:br>
            <a:endParaRPr lang="en-US" sz="500" dirty="0" smtClean="0">
              <a:hlinkClick r:id="rId3"/>
            </a:endParaRPr>
          </a:p>
          <a:p>
            <a:pPr>
              <a:spcBef>
                <a:spcPts val="0"/>
              </a:spcBef>
              <a:buNone/>
            </a:pPr>
            <a:r>
              <a:rPr lang="en-US" sz="1400" b="1" dirty="0" smtClean="0"/>
              <a:t>                     Getting Started/Training/Tutorials</a:t>
            </a:r>
            <a:endParaRPr lang="en-US" sz="1400" dirty="0" smtClean="0"/>
          </a:p>
          <a:p>
            <a:pPr marL="617220" lvl="1">
              <a:spcBef>
                <a:spcPts val="0"/>
              </a:spcBef>
              <a:buFont typeface="Symbol"/>
              <a:buChar char=""/>
            </a:pPr>
            <a:r>
              <a:rPr lang="en-US" sz="1400" dirty="0" smtClean="0"/>
              <a:t>Link to </a:t>
            </a:r>
            <a:r>
              <a:rPr lang="en-US" sz="1400" dirty="0" smtClean="0">
                <a:hlinkClick r:id="rId10"/>
              </a:rPr>
              <a:t>OAA/Oracle Data Miner Workflow GUI Online (free) Tutorial Series</a:t>
            </a:r>
            <a:r>
              <a:rPr lang="en-US" sz="1400" dirty="0" smtClean="0"/>
              <a:t> on OTN</a:t>
            </a:r>
          </a:p>
          <a:p>
            <a:pPr marL="617220" lvl="1">
              <a:spcBef>
                <a:spcPts val="0"/>
              </a:spcBef>
              <a:buFont typeface="Symbol"/>
              <a:buChar char=""/>
            </a:pPr>
            <a:r>
              <a:rPr lang="en-US" sz="1400" dirty="0" smtClean="0"/>
              <a:t>Link to </a:t>
            </a:r>
            <a:r>
              <a:rPr lang="en-US" sz="1400" dirty="0" smtClean="0">
                <a:hlinkClick r:id="rId11"/>
              </a:rPr>
              <a:t>OAA/Oracle R Enterprise (free) Tutorial Series</a:t>
            </a:r>
            <a:r>
              <a:rPr lang="en-US" sz="1400" dirty="0" smtClean="0"/>
              <a:t> on OTN</a:t>
            </a:r>
          </a:p>
          <a:p>
            <a:pPr marL="617220" lvl="1">
              <a:spcBef>
                <a:spcPts val="0"/>
              </a:spcBef>
              <a:buFont typeface="Symbol"/>
              <a:buChar char=""/>
            </a:pPr>
            <a:r>
              <a:rPr lang="en-US" sz="1400" dirty="0" smtClean="0"/>
              <a:t>Link to </a:t>
            </a:r>
            <a:r>
              <a:rPr lang="en-US" sz="1400" dirty="0" smtClean="0">
                <a:hlinkClick r:id="rId12"/>
              </a:rPr>
              <a:t>Try the Oracle Cloud Now! </a:t>
            </a:r>
            <a:r>
              <a:rPr lang="en-US" sz="1400" dirty="0" smtClean="0"/>
              <a:t> </a:t>
            </a:r>
          </a:p>
          <a:p>
            <a:pPr marL="617220" lvl="1">
              <a:spcBef>
                <a:spcPts val="0"/>
              </a:spcBef>
              <a:buFont typeface="Symbol"/>
              <a:buChar char=""/>
            </a:pPr>
            <a:r>
              <a:rPr lang="en-US" sz="1400" dirty="0" smtClean="0"/>
              <a:t>Link to </a:t>
            </a:r>
            <a:r>
              <a:rPr lang="en-US" sz="1400" dirty="0" smtClean="0">
                <a:hlinkClick r:id="rId13"/>
              </a:rPr>
              <a:t>Getting Started w/ ODM blog entry</a:t>
            </a:r>
            <a:endParaRPr lang="en-US" sz="1400" dirty="0" smtClean="0"/>
          </a:p>
          <a:p>
            <a:pPr marL="617220" lvl="1">
              <a:spcBef>
                <a:spcPts val="0"/>
              </a:spcBef>
              <a:buFont typeface="Symbol"/>
              <a:buChar char=""/>
            </a:pPr>
            <a:r>
              <a:rPr lang="en-US" sz="1400" dirty="0" smtClean="0"/>
              <a:t>Link to </a:t>
            </a:r>
            <a:r>
              <a:rPr lang="en-US" sz="1400" dirty="0" smtClean="0">
                <a:hlinkClick r:id="rId14"/>
              </a:rPr>
              <a:t>New OAA/Oracle Data Mining 2-Day Instructor Led Oracle University course</a:t>
            </a:r>
            <a:r>
              <a:rPr lang="en-US" sz="1400" dirty="0" smtClean="0"/>
              <a:t>.  </a:t>
            </a:r>
          </a:p>
          <a:p>
            <a:pPr marL="617220" lvl="1">
              <a:spcBef>
                <a:spcPts val="0"/>
              </a:spcBef>
              <a:buFont typeface="Symbol"/>
              <a:buChar char=""/>
            </a:pPr>
            <a:r>
              <a:rPr lang="en-US" sz="1400" dirty="0" smtClean="0">
                <a:hlinkClick r:id="rId15"/>
              </a:rPr>
              <a:t>Oracle Data Mining Sample Code Examples</a:t>
            </a:r>
            <a:r>
              <a:rPr lang="en-US" sz="1400" dirty="0" smtClean="0"/>
              <a:t/>
            </a:r>
            <a:br>
              <a:rPr lang="en-US" sz="1400" dirty="0" smtClean="0"/>
            </a:br>
            <a:endParaRPr lang="en-US" sz="600" dirty="0" smtClean="0"/>
          </a:p>
          <a:p>
            <a:pPr>
              <a:spcBef>
                <a:spcPts val="0"/>
              </a:spcBef>
              <a:buNone/>
            </a:pPr>
            <a:r>
              <a:rPr lang="en-US" sz="1400" b="1" dirty="0" smtClean="0"/>
              <a:t>                                   Additional Resources, Documentation &amp; OTN Discussion Forums</a:t>
            </a:r>
            <a:endParaRPr lang="en-US" sz="1400" dirty="0" smtClean="0"/>
          </a:p>
          <a:p>
            <a:pPr lvl="1">
              <a:spcBef>
                <a:spcPts val="0"/>
              </a:spcBef>
              <a:buFont typeface="Arial" pitchFamily="34" charset="0"/>
              <a:buChar char="•"/>
            </a:pPr>
            <a:r>
              <a:rPr lang="en-US" sz="1400" u="sng" dirty="0" smtClean="0">
                <a:hlinkClick r:id="rId16"/>
              </a:rPr>
              <a:t>Oracle Advanced Analytics Option on OTN</a:t>
            </a:r>
            <a:r>
              <a:rPr lang="en-US" sz="1400" u="sng" dirty="0" smtClean="0">
                <a:hlinkClick r:id="rId7"/>
              </a:rPr>
              <a:t> page</a:t>
            </a:r>
          </a:p>
          <a:p>
            <a:pPr lvl="1">
              <a:spcBef>
                <a:spcPts val="0"/>
              </a:spcBef>
              <a:buFont typeface="Arial" pitchFamily="34" charset="0"/>
              <a:buChar char="•"/>
            </a:pPr>
            <a:r>
              <a:rPr lang="en-US" sz="1400" u="sng" dirty="0" smtClean="0">
                <a:hlinkClick r:id="rId17"/>
              </a:rPr>
              <a:t>OAA/Oracle Data Mining on OTN</a:t>
            </a:r>
            <a:r>
              <a:rPr lang="en-US" sz="1400" u="sng" dirty="0" smtClean="0">
                <a:hlinkClick r:id="rId7"/>
              </a:rPr>
              <a:t> page, </a:t>
            </a:r>
            <a:r>
              <a:rPr lang="en-US" sz="1400" u="sng" dirty="0" smtClean="0">
                <a:hlinkClick r:id="rId18"/>
              </a:rPr>
              <a:t>ODM Documentation</a:t>
            </a:r>
            <a:r>
              <a:rPr lang="en-US" sz="1400" u="sng" dirty="0" smtClean="0">
                <a:hlinkClick r:id="rId7"/>
              </a:rPr>
              <a:t> &amp; </a:t>
            </a:r>
            <a:r>
              <a:rPr lang="en-US" sz="1400" u="sng" dirty="0" smtClean="0">
                <a:hlinkClick r:id="rId19"/>
              </a:rPr>
              <a:t>ODM Blog</a:t>
            </a:r>
            <a:endParaRPr lang="en-US" sz="1400" u="sng" dirty="0" smtClean="0">
              <a:hlinkClick r:id="rId7"/>
            </a:endParaRPr>
          </a:p>
          <a:p>
            <a:pPr lvl="1">
              <a:spcBef>
                <a:spcPts val="0"/>
              </a:spcBef>
              <a:buFont typeface="Arial" pitchFamily="34" charset="0"/>
              <a:buChar char="•"/>
            </a:pPr>
            <a:r>
              <a:rPr lang="en-US" sz="1400" u="sng" dirty="0" smtClean="0">
                <a:hlinkClick r:id="rId20"/>
              </a:rPr>
              <a:t>OAA/Oracle R Enterprise page on OTN</a:t>
            </a:r>
            <a:r>
              <a:rPr lang="en-US" sz="1400" u="sng" dirty="0" smtClean="0">
                <a:hlinkClick r:id="rId7"/>
              </a:rPr>
              <a:t> page, </a:t>
            </a:r>
            <a:r>
              <a:rPr lang="en-US" sz="1400" u="sng" dirty="0" smtClean="0">
                <a:hlinkClick r:id="rId21"/>
              </a:rPr>
              <a:t>ORE Documentation</a:t>
            </a:r>
            <a:r>
              <a:rPr lang="en-US" sz="1400" u="sng" dirty="0" smtClean="0">
                <a:hlinkClick r:id="rId7"/>
              </a:rPr>
              <a:t> &amp; </a:t>
            </a:r>
            <a:r>
              <a:rPr lang="en-US" sz="1400" u="sng" dirty="0" smtClean="0">
                <a:hlinkClick r:id="rId22"/>
              </a:rPr>
              <a:t>ORE Blog</a:t>
            </a:r>
            <a:endParaRPr lang="en-US" sz="1400" u="sng" dirty="0" smtClean="0">
              <a:hlinkClick r:id="rId7"/>
            </a:endParaRPr>
          </a:p>
          <a:p>
            <a:pPr lvl="1">
              <a:spcBef>
                <a:spcPts val="0"/>
              </a:spcBef>
              <a:buFont typeface="Arial" pitchFamily="34" charset="0"/>
              <a:buChar char="•"/>
            </a:pPr>
            <a:r>
              <a:rPr lang="en-US" sz="1400" u="sng" dirty="0" smtClean="0">
                <a:hlinkClick r:id="rId23"/>
              </a:rPr>
              <a:t>Oracle SQL based Basic Statistical functions</a:t>
            </a:r>
            <a:r>
              <a:rPr lang="en-US" sz="1400" u="sng" dirty="0" smtClean="0">
                <a:hlinkClick r:id="rId7"/>
              </a:rPr>
              <a:t> on OTN</a:t>
            </a:r>
          </a:p>
          <a:p>
            <a:pPr lvl="1">
              <a:spcBef>
                <a:spcPts val="0"/>
              </a:spcBef>
              <a:buFont typeface="Arial" pitchFamily="34" charset="0"/>
              <a:buChar char="•"/>
            </a:pPr>
            <a:r>
              <a:rPr lang="en-US" sz="1400" u="sng" dirty="0" smtClean="0">
                <a:hlinkClick r:id="rId24"/>
              </a:rPr>
              <a:t>Oracle R Advanced Analytics for </a:t>
            </a:r>
            <a:r>
              <a:rPr lang="en-US" sz="1400" u="sng" dirty="0" err="1" smtClean="0">
                <a:hlinkClick r:id="rId24"/>
              </a:rPr>
              <a:t>Hadoop</a:t>
            </a:r>
            <a:r>
              <a:rPr lang="en-US" sz="1400" u="sng" dirty="0" smtClean="0">
                <a:hlinkClick r:id="rId24"/>
              </a:rPr>
              <a:t> (ORAAH)</a:t>
            </a:r>
            <a:r>
              <a:rPr lang="en-US" sz="1400" u="sng" dirty="0" smtClean="0">
                <a:hlinkClick r:id="rId7"/>
              </a:rPr>
              <a:t> on OTN</a:t>
            </a:r>
            <a:r>
              <a:rPr lang="en-US" sz="1400" u="sng" dirty="0" smtClean="0"/>
              <a:t/>
            </a:r>
            <a:br>
              <a:rPr lang="en-US" sz="1400" u="sng" dirty="0" smtClean="0"/>
            </a:br>
            <a:r>
              <a:rPr lang="en-US" sz="600" dirty="0" smtClean="0"/>
              <a:t/>
            </a:r>
            <a:br>
              <a:rPr lang="en-US" sz="600" dirty="0" smtClean="0"/>
            </a:br>
            <a:r>
              <a:rPr lang="en-US" sz="200" dirty="0" smtClean="0"/>
              <a:t/>
            </a:r>
            <a:br>
              <a:rPr lang="en-US" sz="200" dirty="0" smtClean="0"/>
            </a:br>
            <a:endParaRPr lang="en-US" sz="200" dirty="0" smtClean="0"/>
          </a:p>
          <a:p>
            <a:pPr>
              <a:spcBef>
                <a:spcPts val="0"/>
              </a:spcBef>
              <a:buNone/>
            </a:pPr>
            <a:r>
              <a:rPr lang="en-US" sz="1400" b="1" dirty="0" smtClean="0"/>
              <a:t>	</a:t>
            </a:r>
            <a:r>
              <a:rPr lang="en-US" sz="2000" b="1" dirty="0" smtClean="0">
                <a:hlinkClick r:id="rId25"/>
              </a:rPr>
              <a:t>Analytics and Data Summit</a:t>
            </a:r>
            <a:r>
              <a:rPr lang="en-US" sz="2000" b="1" dirty="0" smtClean="0"/>
              <a:t> </a:t>
            </a:r>
            <a:r>
              <a:rPr lang="en-US" sz="1400" b="1" dirty="0" smtClean="0"/>
              <a:t>, All Analytics, All Data, No Nonsense.  </a:t>
            </a:r>
            <a:br>
              <a:rPr lang="en-US" sz="1400" b="1" dirty="0" smtClean="0"/>
            </a:br>
            <a:r>
              <a:rPr lang="en-US" sz="1400" smtClean="0"/>
              <a:t>March 12-14, 2019, </a:t>
            </a:r>
            <a:r>
              <a:rPr lang="en-US" sz="1400" dirty="0" smtClean="0"/>
              <a:t>Redwood Shores, CA </a:t>
            </a:r>
            <a:endParaRPr lang="en-US" sz="1400" dirty="0" smtClean="0">
              <a:hlinkClick r:id="rId16"/>
            </a:endParaRPr>
          </a:p>
          <a:p>
            <a:pPr>
              <a:spcBef>
                <a:spcPts val="0"/>
              </a:spcBef>
            </a:pPr>
            <a:r>
              <a:rPr lang="en-US" sz="1400" dirty="0" smtClean="0"/>
              <a:t> </a:t>
            </a:r>
            <a:endParaRPr lang="en-US" sz="1400" dirty="0"/>
          </a:p>
        </p:txBody>
      </p:sp>
      <p:pic>
        <p:nvPicPr>
          <p:cNvPr id="1026" name="Picture 2"/>
          <p:cNvPicPr>
            <a:picLocks noChangeAspect="1" noChangeArrowheads="1"/>
          </p:cNvPicPr>
          <p:nvPr/>
        </p:nvPicPr>
        <p:blipFill>
          <a:blip r:embed="rId26" cstate="print"/>
          <a:srcRect/>
          <a:stretch>
            <a:fillRect/>
          </a:stretch>
        </p:blipFill>
        <p:spPr bwMode="auto">
          <a:xfrm>
            <a:off x="8913812" y="685800"/>
            <a:ext cx="2970877" cy="2590800"/>
          </a:xfrm>
          <a:prstGeom prst="rect">
            <a:avLst/>
          </a:prstGeom>
          <a:noFill/>
          <a:ln w="9525">
            <a:noFill/>
            <a:miter lim="800000"/>
            <a:headEnd/>
            <a:tailEnd/>
          </a:ln>
        </p:spPr>
      </p:pic>
      <p:pic>
        <p:nvPicPr>
          <p:cNvPr id="6" name="Picture 5"/>
          <p:cNvPicPr/>
          <p:nvPr/>
        </p:nvPicPr>
        <p:blipFill>
          <a:blip r:embed="rId27" cstate="print"/>
          <a:srcRect/>
          <a:stretch>
            <a:fillRect/>
          </a:stretch>
        </p:blipFill>
        <p:spPr bwMode="auto">
          <a:xfrm>
            <a:off x="647500" y="757788"/>
            <a:ext cx="647700" cy="224950"/>
          </a:xfrm>
          <a:prstGeom prst="rect">
            <a:avLst/>
          </a:prstGeom>
          <a:noFill/>
          <a:ln w="9525">
            <a:noFill/>
            <a:miter lim="800000"/>
            <a:headEnd/>
            <a:tailEnd/>
          </a:ln>
        </p:spPr>
      </p:pic>
      <p:pic>
        <p:nvPicPr>
          <p:cNvPr id="7" name="Picture 6"/>
          <p:cNvPicPr/>
          <p:nvPr/>
        </p:nvPicPr>
        <p:blipFill>
          <a:blip r:embed="rId28" cstate="print"/>
          <a:srcRect/>
          <a:stretch>
            <a:fillRect/>
          </a:stretch>
        </p:blipFill>
        <p:spPr bwMode="auto">
          <a:xfrm>
            <a:off x="697665" y="1899706"/>
            <a:ext cx="419819" cy="304800"/>
          </a:xfrm>
          <a:prstGeom prst="rect">
            <a:avLst/>
          </a:prstGeom>
          <a:noFill/>
          <a:ln w="9525">
            <a:noFill/>
            <a:miter lim="800000"/>
            <a:headEnd/>
            <a:tailEnd/>
          </a:ln>
        </p:spPr>
      </p:pic>
      <p:pic>
        <p:nvPicPr>
          <p:cNvPr id="8" name="Picture 7"/>
          <p:cNvPicPr/>
          <p:nvPr/>
        </p:nvPicPr>
        <p:blipFill>
          <a:blip r:embed="rId29" cstate="print"/>
          <a:srcRect/>
          <a:stretch>
            <a:fillRect/>
          </a:stretch>
        </p:blipFill>
        <p:spPr bwMode="auto">
          <a:xfrm>
            <a:off x="587666" y="2919061"/>
            <a:ext cx="752475" cy="328114"/>
          </a:xfrm>
          <a:prstGeom prst="rect">
            <a:avLst/>
          </a:prstGeom>
          <a:noFill/>
          <a:ln w="9525">
            <a:noFill/>
            <a:miter lim="800000"/>
            <a:headEnd/>
            <a:tailEnd/>
          </a:ln>
        </p:spPr>
      </p:pic>
      <p:pic>
        <p:nvPicPr>
          <p:cNvPr id="9" name="Picture 8"/>
          <p:cNvPicPr/>
          <p:nvPr/>
        </p:nvPicPr>
        <p:blipFill>
          <a:blip r:embed="rId30" cstate="print"/>
          <a:srcRect/>
          <a:stretch>
            <a:fillRect/>
          </a:stretch>
        </p:blipFill>
        <p:spPr bwMode="auto">
          <a:xfrm>
            <a:off x="567158" y="4412774"/>
            <a:ext cx="1333500" cy="224166"/>
          </a:xfrm>
          <a:prstGeom prst="rect">
            <a:avLst/>
          </a:prstGeom>
          <a:noFill/>
          <a:ln w="9525">
            <a:noFill/>
            <a:miter lim="800000"/>
            <a:headEnd/>
            <a:tailEnd/>
          </a:ln>
        </p:spPr>
      </p:pic>
      <p:pic>
        <p:nvPicPr>
          <p:cNvPr id="4" name="Picture 2"/>
          <p:cNvPicPr>
            <a:picLocks noChangeAspect="1" noChangeArrowheads="1"/>
          </p:cNvPicPr>
          <p:nvPr/>
        </p:nvPicPr>
        <p:blipFill>
          <a:blip r:embed="rId31" cstate="print"/>
          <a:srcRect/>
          <a:stretch>
            <a:fillRect/>
          </a:stretch>
        </p:blipFill>
        <p:spPr bwMode="auto">
          <a:xfrm>
            <a:off x="7373743" y="2583713"/>
            <a:ext cx="3358422" cy="1988288"/>
          </a:xfrm>
          <a:prstGeom prst="rect">
            <a:avLst/>
          </a:prstGeom>
          <a:noFill/>
          <a:ln w="9525">
            <a:noFill/>
            <a:miter lim="800000"/>
            <a:headEnd/>
            <a:tailEnd/>
          </a:ln>
        </p:spPr>
      </p:pic>
      <p:pic>
        <p:nvPicPr>
          <p:cNvPr id="1027" name="Picture 3"/>
          <p:cNvPicPr>
            <a:picLocks noChangeAspect="1" noChangeArrowheads="1"/>
          </p:cNvPicPr>
          <p:nvPr/>
        </p:nvPicPr>
        <p:blipFill>
          <a:blip r:embed="rId32" cstate="print"/>
          <a:srcRect/>
          <a:stretch>
            <a:fillRect/>
          </a:stretch>
        </p:blipFill>
        <p:spPr bwMode="auto">
          <a:xfrm>
            <a:off x="9684672" y="4138523"/>
            <a:ext cx="2308853" cy="2314222"/>
          </a:xfrm>
          <a:prstGeom prst="rect">
            <a:avLst/>
          </a:prstGeom>
          <a:noFill/>
          <a:ln w="9525">
            <a:solidFill>
              <a:srgbClr val="000000"/>
            </a:solidFill>
            <a:miter lim="800000"/>
            <a:headEnd/>
            <a:tailEnd/>
          </a:ln>
        </p:spPr>
      </p:pic>
      <p:pic>
        <p:nvPicPr>
          <p:cNvPr id="10" name="Picture 2"/>
          <p:cNvPicPr>
            <a:picLocks noChangeAspect="1" noChangeArrowheads="1"/>
          </p:cNvPicPr>
          <p:nvPr/>
        </p:nvPicPr>
        <p:blipFill>
          <a:blip r:embed="rId33" cstate="print"/>
          <a:srcRect/>
          <a:stretch>
            <a:fillRect/>
          </a:stretch>
        </p:blipFill>
        <p:spPr bwMode="auto">
          <a:xfrm>
            <a:off x="6624084" y="5380276"/>
            <a:ext cx="1233376" cy="935666"/>
          </a:xfrm>
          <a:prstGeom prst="rect">
            <a:avLst/>
          </a:prstGeom>
          <a:noFill/>
          <a:ln w="9525">
            <a:noFill/>
            <a:miter lim="800000"/>
            <a:headEnd/>
            <a:tailEnd/>
          </a:ln>
        </p:spPr>
      </p:pic>
    </p:spTree>
  </p:cSld>
  <p:clrMapOvr>
    <a:masterClrMapping/>
  </p:clrMapOvr>
  <p:transition spd="med" advTm="3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4"/>
          </p:nvPr>
        </p:nvSpPr>
        <p:spPr>
          <a:xfrm>
            <a:off x="1157907" y="1551497"/>
            <a:ext cx="4548239" cy="725801"/>
          </a:xfrm>
        </p:spPr>
        <p:txBody>
          <a:bodyPr/>
          <a:lstStyle/>
          <a:p>
            <a:r>
              <a:rPr lang="en-US" dirty="0" smtClean="0"/>
              <a:t>Key Features</a:t>
            </a:r>
            <a:endParaRPr lang="en-US" dirty="0"/>
          </a:p>
        </p:txBody>
      </p:sp>
      <p:sp>
        <p:nvSpPr>
          <p:cNvPr id="66561" name="Rectangle 1"/>
          <p:cNvSpPr>
            <a:spLocks noGrp="1" noChangeArrowheads="1"/>
          </p:cNvSpPr>
          <p:nvPr>
            <p:ph type="title"/>
          </p:nvPr>
        </p:nvSpPr>
        <p:spPr/>
        <p:txBody>
          <a:bodyPr/>
          <a:lstStyle/>
          <a:p>
            <a:pPr marL="76173" indent="-76173">
              <a:tabLst>
                <a:tab pos="76173" algn="l"/>
                <a:tab pos="609392" algn="l"/>
                <a:tab pos="1218784" algn="l"/>
                <a:tab pos="1828176" algn="l"/>
                <a:tab pos="2437568" algn="l"/>
                <a:tab pos="3046957" algn="l"/>
                <a:tab pos="3656352" algn="l"/>
                <a:tab pos="4265741" algn="l"/>
                <a:tab pos="4875133" algn="l"/>
                <a:tab pos="5484527" algn="l"/>
                <a:tab pos="6093917" algn="l"/>
                <a:tab pos="6703308" algn="l"/>
                <a:tab pos="7312703" algn="l"/>
                <a:tab pos="7922092" algn="l"/>
                <a:tab pos="8531484" algn="l"/>
                <a:tab pos="9140875" algn="l"/>
                <a:tab pos="9750267" algn="l"/>
                <a:tab pos="10359659" algn="l"/>
                <a:tab pos="10969051" algn="l"/>
                <a:tab pos="11578441" algn="l"/>
                <a:tab pos="12187833" algn="l"/>
              </a:tabLst>
            </a:pPr>
            <a:r>
              <a:rPr lang="en-US" dirty="0" smtClean="0"/>
              <a:t>Oracle’s Machine Learning &amp; Advanced Analytics</a:t>
            </a:r>
            <a:endParaRPr lang="en-US" sz="2700" dirty="0">
              <a:solidFill>
                <a:srgbClr val="FF0000"/>
              </a:solidFill>
            </a:endParaRPr>
          </a:p>
        </p:txBody>
      </p:sp>
      <p:sp>
        <p:nvSpPr>
          <p:cNvPr id="35" name="Text Placeholder 7"/>
          <p:cNvSpPr txBox="1">
            <a:spLocks/>
          </p:cNvSpPr>
          <p:nvPr/>
        </p:nvSpPr>
        <p:spPr bwMode="auto">
          <a:xfrm>
            <a:off x="1065212" y="762000"/>
            <a:ext cx="10969943" cy="4064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r>
              <a:rPr lang="en-US" sz="2700" dirty="0" smtClean="0">
                <a:solidFill>
                  <a:srgbClr val="FF0000"/>
                </a:solidFill>
              </a:rPr>
              <a:t>Fastest Way to Deliver Scalable Enterprise-wide Predictive Analytics</a:t>
            </a:r>
          </a:p>
        </p:txBody>
      </p:sp>
      <p:pic>
        <p:nvPicPr>
          <p:cNvPr id="6" name="Picture 2"/>
          <p:cNvPicPr>
            <a:picLocks noChangeAspect="1" noChangeArrowheads="1"/>
          </p:cNvPicPr>
          <p:nvPr/>
        </p:nvPicPr>
        <p:blipFill>
          <a:blip r:embed="rId3" cstate="print"/>
          <a:srcRect/>
          <a:stretch>
            <a:fillRect/>
          </a:stretch>
        </p:blipFill>
        <p:spPr bwMode="auto">
          <a:xfrm>
            <a:off x="6420681" y="1232314"/>
            <a:ext cx="4581615" cy="2472542"/>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060820" y="3588774"/>
            <a:ext cx="1143050" cy="338445"/>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a:stretch>
            <a:fillRect/>
          </a:stretch>
        </p:blipFill>
        <p:spPr bwMode="auto">
          <a:xfrm>
            <a:off x="6464188" y="3862145"/>
            <a:ext cx="4606933" cy="2499327"/>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6155800" y="1159829"/>
            <a:ext cx="1319622" cy="377035"/>
          </a:xfrm>
          <a:prstGeom prst="rect">
            <a:avLst/>
          </a:prstGeom>
          <a:noFill/>
          <a:ln w="9525">
            <a:noFill/>
            <a:miter lim="800000"/>
            <a:headEnd/>
            <a:tailEnd/>
          </a:ln>
        </p:spPr>
      </p:pic>
      <p:pic>
        <p:nvPicPr>
          <p:cNvPr id="1033" name="Picture 9"/>
          <p:cNvPicPr>
            <a:picLocks noChangeAspect="1" noChangeArrowheads="1"/>
          </p:cNvPicPr>
          <p:nvPr/>
        </p:nvPicPr>
        <p:blipFill>
          <a:blip r:embed="rId7" cstate="print"/>
          <a:srcRect/>
          <a:stretch>
            <a:fillRect/>
          </a:stretch>
        </p:blipFill>
        <p:spPr bwMode="auto">
          <a:xfrm>
            <a:off x="7443901" y="1140889"/>
            <a:ext cx="1228725" cy="409575"/>
          </a:xfrm>
          <a:prstGeom prst="rect">
            <a:avLst/>
          </a:prstGeom>
          <a:noFill/>
          <a:ln w="9525">
            <a:noFill/>
            <a:miter lim="800000"/>
            <a:headEnd/>
            <a:tailEnd/>
          </a:ln>
        </p:spPr>
      </p:pic>
      <p:pic>
        <p:nvPicPr>
          <p:cNvPr id="20" name="Picture 8" descr="Image result for oracle database"/>
          <p:cNvPicPr>
            <a:picLocks noChangeAspect="1" noChangeArrowheads="1"/>
          </p:cNvPicPr>
          <p:nvPr/>
        </p:nvPicPr>
        <p:blipFill>
          <a:blip r:embed="rId8" cstate="print"/>
          <a:srcRect/>
          <a:stretch>
            <a:fillRect/>
          </a:stretch>
        </p:blipFill>
        <p:spPr bwMode="auto">
          <a:xfrm>
            <a:off x="371928" y="2579914"/>
            <a:ext cx="555173" cy="555173"/>
          </a:xfrm>
          <a:prstGeom prst="rect">
            <a:avLst/>
          </a:prstGeom>
          <a:noFill/>
        </p:spPr>
      </p:pic>
      <p:pic>
        <p:nvPicPr>
          <p:cNvPr id="21" name="Picture 1"/>
          <p:cNvPicPr>
            <a:picLocks noChangeAspect="1" noChangeArrowheads="1"/>
          </p:cNvPicPr>
          <p:nvPr/>
        </p:nvPicPr>
        <p:blipFill>
          <a:blip r:embed="rId9" cstate="print"/>
          <a:srcRect/>
          <a:stretch>
            <a:fillRect/>
          </a:stretch>
        </p:blipFill>
        <p:spPr bwMode="auto">
          <a:xfrm>
            <a:off x="246743" y="3323810"/>
            <a:ext cx="807811" cy="469208"/>
          </a:xfrm>
          <a:prstGeom prst="rect">
            <a:avLst/>
          </a:prstGeom>
          <a:noFill/>
          <a:ln w="9525">
            <a:noFill/>
            <a:miter lim="800000"/>
            <a:headEnd/>
            <a:tailEnd/>
          </a:ln>
        </p:spPr>
      </p:pic>
      <p:grpSp>
        <p:nvGrpSpPr>
          <p:cNvPr id="22" name="Group 93"/>
          <p:cNvGrpSpPr/>
          <p:nvPr/>
        </p:nvGrpSpPr>
        <p:grpSpPr>
          <a:xfrm>
            <a:off x="10786984" y="260644"/>
            <a:ext cx="903571" cy="878557"/>
            <a:chOff x="7457546" y="5223934"/>
            <a:chExt cx="685800" cy="685800"/>
          </a:xfrm>
          <a:solidFill>
            <a:schemeClr val="bg1"/>
          </a:solidFill>
        </p:grpSpPr>
        <p:pic>
          <p:nvPicPr>
            <p:cNvPr id="23" name="48A3F5A6-995C-459E-801B-04ED0F67E9FA" descr="E68B87C3-4119-4E3E-ADD4-C40DF263F308@us"/>
            <p:cNvPicPr>
              <a:picLocks noChangeAspect="1" noChangeArrowheads="1"/>
            </p:cNvPicPr>
            <p:nvPr/>
          </p:nvPicPr>
          <p:blipFill>
            <a:blip r:embed="rId10" cstate="print"/>
            <a:srcRect/>
            <a:stretch>
              <a:fillRect/>
            </a:stretch>
          </p:blipFill>
          <p:spPr bwMode="auto">
            <a:xfrm>
              <a:off x="7457546" y="5223934"/>
              <a:ext cx="685800" cy="685800"/>
            </a:xfrm>
            <a:prstGeom prst="rect">
              <a:avLst/>
            </a:prstGeom>
            <a:grpFill/>
            <a:ln w="9525">
              <a:noFill/>
              <a:miter lim="800000"/>
              <a:headEnd/>
              <a:tailEnd/>
            </a:ln>
          </p:spPr>
        </p:pic>
        <p:pic>
          <p:nvPicPr>
            <p:cNvPr id="24" name="Picture 3"/>
            <p:cNvPicPr>
              <a:picLocks noChangeAspect="1" noChangeArrowheads="1"/>
            </p:cNvPicPr>
            <p:nvPr/>
          </p:nvPicPr>
          <p:blipFill>
            <a:blip r:embed="rId11" cstate="print"/>
            <a:srcRect/>
            <a:stretch>
              <a:fillRect/>
            </a:stretch>
          </p:blipFill>
          <p:spPr bwMode="auto">
            <a:xfrm>
              <a:off x="7697371" y="5644482"/>
              <a:ext cx="204496" cy="202173"/>
            </a:xfrm>
            <a:prstGeom prst="rect">
              <a:avLst/>
            </a:prstGeom>
            <a:grpFill/>
            <a:ln w="9525">
              <a:noFill/>
              <a:miter lim="800000"/>
              <a:headEnd/>
              <a:tailEnd/>
            </a:ln>
          </p:spPr>
        </p:pic>
      </p:grpSp>
      <p:grpSp>
        <p:nvGrpSpPr>
          <p:cNvPr id="25" name="Group 24"/>
          <p:cNvGrpSpPr/>
          <p:nvPr/>
        </p:nvGrpSpPr>
        <p:grpSpPr>
          <a:xfrm>
            <a:off x="10219120" y="119743"/>
            <a:ext cx="1904383" cy="1079506"/>
            <a:chOff x="8922466" y="1422381"/>
            <a:chExt cx="2690101" cy="1185251"/>
          </a:xfrm>
        </p:grpSpPr>
        <p:sp>
          <p:nvSpPr>
            <p:cNvPr id="26" name="Freeform 138"/>
            <p:cNvSpPr>
              <a:spLocks noEditPoints="1"/>
            </p:cNvSpPr>
            <p:nvPr/>
          </p:nvSpPr>
          <p:spPr bwMode="gray">
            <a:xfrm>
              <a:off x="9264373" y="1422381"/>
              <a:ext cx="2348194" cy="1111541"/>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FF0000"/>
                </a:solidFill>
                <a:effectLst/>
                <a:uLnTx/>
                <a:uFillTx/>
                <a:latin typeface="Calibri"/>
              </a:endParaRPr>
            </a:p>
          </p:txBody>
        </p:sp>
        <p:sp>
          <p:nvSpPr>
            <p:cNvPr id="28" name="Rectangle 27"/>
            <p:cNvSpPr/>
            <p:nvPr/>
          </p:nvSpPr>
          <p:spPr>
            <a:xfrm>
              <a:off x="8922466" y="1501985"/>
              <a:ext cx="2640014" cy="1105647"/>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1" lang="ja-JP" altLang="en-US" b="0" i="0" u="none" strike="noStrike" kern="0" cap="none" spc="0" normalizeH="0" baseline="0" noProof="0" dirty="0" smtClean="0">
                <a:ln>
                  <a:noFill/>
                </a:ln>
                <a:solidFill>
                  <a:srgbClr val="FF0000"/>
                </a:solidFill>
                <a:effectLst/>
                <a:uLnTx/>
                <a:uFillTx/>
                <a:latin typeface="Calibri"/>
                <a:ea typeface="ＭＳ Ｐゴシック"/>
                <a:cs typeface="+mn-cs"/>
              </a:endParaRPr>
            </a:p>
          </p:txBody>
        </p:sp>
      </p:grpSp>
      <p:sp>
        <p:nvSpPr>
          <p:cNvPr id="27" name="Text Placeholder 32"/>
          <p:cNvSpPr>
            <a:spLocks noGrp="1"/>
          </p:cNvSpPr>
          <p:nvPr>
            <p:ph type="body" sz="quarter" idx="13"/>
          </p:nvPr>
        </p:nvSpPr>
        <p:spPr>
          <a:xfrm>
            <a:off x="1090188" y="2479524"/>
            <a:ext cx="4556549" cy="3616476"/>
          </a:xfrm>
        </p:spPr>
        <p:txBody>
          <a:bodyPr>
            <a:normAutofit fontScale="92500" lnSpcReduction="10000"/>
          </a:bodyPr>
          <a:lstStyle/>
          <a:p>
            <a:pPr marL="304735" lvl="1" indent="-224318" defTabSz="304735">
              <a:lnSpc>
                <a:spcPct val="100000"/>
              </a:lnSpc>
              <a:buClr>
                <a:srgbClr val="FF0000"/>
              </a:buClr>
              <a:buFont typeface="Wingdings" pitchFamily="2" charset="2"/>
              <a:buChar char="§"/>
            </a:pPr>
            <a:r>
              <a:rPr lang="en-US" sz="2200" dirty="0" smtClean="0">
                <a:solidFill>
                  <a:srgbClr val="000000"/>
                </a:solidFill>
                <a:sym typeface="Wingdings" pitchFamily="2" charset="2"/>
              </a:rPr>
              <a:t>Parallel, scalable machine learning algorithms and R integration </a:t>
            </a:r>
          </a:p>
          <a:p>
            <a:pPr marL="304735" lvl="1" indent="-224318" defTabSz="304735">
              <a:lnSpc>
                <a:spcPct val="100000"/>
              </a:lnSpc>
              <a:buClr>
                <a:srgbClr val="FF0000"/>
              </a:buClr>
              <a:buFont typeface="Wingdings" pitchFamily="2" charset="2"/>
              <a:buChar char="§"/>
            </a:pPr>
            <a:r>
              <a:rPr lang="en-US" sz="2200" dirty="0" smtClean="0">
                <a:solidFill>
                  <a:srgbClr val="000000"/>
                </a:solidFill>
                <a:sym typeface="Wingdings" pitchFamily="2" charset="2"/>
              </a:rPr>
              <a:t>In-Database processing + Spark/Hadoop</a:t>
            </a:r>
            <a:br>
              <a:rPr lang="en-US" sz="2200" dirty="0" smtClean="0">
                <a:solidFill>
                  <a:srgbClr val="000000"/>
                </a:solidFill>
                <a:sym typeface="Wingdings" pitchFamily="2" charset="2"/>
              </a:rPr>
            </a:br>
            <a:r>
              <a:rPr lang="en-US" sz="2200" dirty="0" smtClean="0">
                <a:solidFill>
                  <a:srgbClr val="000000"/>
                </a:solidFill>
                <a:sym typeface="Wingdings" pitchFamily="2" charset="2"/>
              </a:rPr>
              <a:t>—Don’t move the data</a:t>
            </a:r>
          </a:p>
          <a:p>
            <a:pPr marL="304735" lvl="1" indent="-224318" defTabSz="304735">
              <a:lnSpc>
                <a:spcPct val="100000"/>
              </a:lnSpc>
              <a:buClr>
                <a:srgbClr val="FF0000"/>
              </a:buClr>
              <a:buFont typeface="Wingdings" pitchFamily="2" charset="2"/>
              <a:buChar char="§"/>
            </a:pPr>
            <a:r>
              <a:rPr lang="en-US" sz="2200" dirty="0" smtClean="0">
                <a:solidFill>
                  <a:srgbClr val="000000"/>
                </a:solidFill>
                <a:sym typeface="Wingdings" pitchFamily="2" charset="2"/>
              </a:rPr>
              <a:t>Data analysts, data scientists &amp; developers</a:t>
            </a:r>
          </a:p>
          <a:p>
            <a:pPr marL="304735" lvl="1" indent="-224318" defTabSz="304735">
              <a:lnSpc>
                <a:spcPct val="100000"/>
              </a:lnSpc>
              <a:buClr>
                <a:srgbClr val="FF0000"/>
              </a:buClr>
              <a:buFont typeface="Wingdings" pitchFamily="2" charset="2"/>
              <a:buChar char="§"/>
            </a:pPr>
            <a:r>
              <a:rPr lang="en-US" sz="2200" dirty="0" smtClean="0">
                <a:solidFill>
                  <a:srgbClr val="000000"/>
                </a:solidFill>
                <a:sym typeface="Wingdings" pitchFamily="2" charset="2"/>
              </a:rPr>
              <a:t>Drag and drop workflow, R and SQL APIs </a:t>
            </a:r>
          </a:p>
          <a:p>
            <a:pPr marL="304735" lvl="1" indent="-224318" defTabSz="304735">
              <a:lnSpc>
                <a:spcPct val="100000"/>
              </a:lnSpc>
              <a:buClr>
                <a:srgbClr val="FF0000"/>
              </a:buClr>
              <a:buFont typeface="Wingdings" pitchFamily="2" charset="2"/>
              <a:buChar char="§"/>
            </a:pPr>
            <a:r>
              <a:rPr lang="en-US" sz="2200" dirty="0" smtClean="0">
                <a:solidFill>
                  <a:srgbClr val="000000"/>
                </a:solidFill>
                <a:sym typeface="Wingdings" pitchFamily="2" charset="2"/>
              </a:rPr>
              <a:t>Extends data management into powerful advanced/predictive analytics platform</a:t>
            </a:r>
          </a:p>
          <a:p>
            <a:pPr marL="304735" lvl="1" indent="-224318" defTabSz="304735">
              <a:lnSpc>
                <a:spcPct val="100000"/>
              </a:lnSpc>
              <a:buClr>
                <a:srgbClr val="FF0000"/>
              </a:buClr>
              <a:buFont typeface="Wingdings" pitchFamily="2" charset="2"/>
              <a:buChar char="§"/>
            </a:pPr>
            <a:r>
              <a:rPr lang="en-US" sz="2200" dirty="0" smtClean="0">
                <a:solidFill>
                  <a:srgbClr val="000000"/>
                </a:solidFill>
                <a:sym typeface="Wingdings" pitchFamily="2" charset="2"/>
              </a:rPr>
              <a:t>Enables enterprise predictive analytics deployment + </a:t>
            </a:r>
            <a:r>
              <a:rPr lang="en-US" sz="2200" dirty="0" err="1" smtClean="0">
                <a:solidFill>
                  <a:srgbClr val="000000"/>
                </a:solidFill>
                <a:sym typeface="Wingdings" pitchFamily="2" charset="2"/>
              </a:rPr>
              <a:t>applicationsX</a:t>
            </a:r>
            <a:endParaRPr lang="en-US" sz="2200" dirty="0" smtClean="0">
              <a:solidFill>
                <a:srgbClr val="000000"/>
              </a:solidFill>
              <a:sym typeface="Wingdings" pitchFamily="2" charset="2"/>
            </a:endParaRPr>
          </a:p>
        </p:txBody>
      </p:sp>
    </p:spTree>
    <p:extLst>
      <p:ext uri="{BB962C8B-B14F-4D97-AF65-F5344CB8AC3E}">
        <p14:creationId xmlns:p14="http://schemas.microsoft.com/office/powerpoint/2010/main" val="2291345337"/>
      </p:ext>
    </p:extLst>
  </p:cSld>
  <p:clrMapOvr>
    <a:masterClrMapping/>
  </p:clrMapOvr>
  <p:transition spd="med" advTm="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chor="t" anchorCtr="0"/>
          <a:lstStyle/>
          <a:p>
            <a:pPr eaLnBrk="1" hangingPunct="1"/>
            <a:r>
              <a:rPr lang="en-US" dirty="0" smtClean="0"/>
              <a:t>More Information on Oracle Machine Learning @ OOW’18</a:t>
            </a:r>
          </a:p>
        </p:txBody>
      </p:sp>
      <p:sp>
        <p:nvSpPr>
          <p:cNvPr id="47" name="Content Placeholder 46"/>
          <p:cNvSpPr>
            <a:spLocks noGrp="1"/>
          </p:cNvSpPr>
          <p:nvPr>
            <p:ph idx="1"/>
          </p:nvPr>
        </p:nvSpPr>
        <p:spPr>
          <a:xfrm>
            <a:off x="532600" y="1628101"/>
            <a:ext cx="11123625" cy="4314844"/>
          </a:xfrm>
        </p:spPr>
        <p:txBody>
          <a:bodyPr numCol="1"/>
          <a:lstStyle/>
          <a:p>
            <a:pPr marL="0" indent="0">
              <a:buNone/>
            </a:pPr>
            <a:r>
              <a:rPr lang="en-US" dirty="0" smtClean="0"/>
              <a:t>Oracle Campground Demo Pod #1623</a:t>
            </a:r>
          </a:p>
          <a:p>
            <a:pPr lvl="1"/>
            <a:r>
              <a:rPr lang="en-US" dirty="0" smtClean="0"/>
              <a:t>Oracle’s </a:t>
            </a:r>
            <a:r>
              <a:rPr lang="en-US" dirty="0"/>
              <a:t>Machine Learning for the Cloud, Databases and Big Data using SQL, R and </a:t>
            </a:r>
            <a:r>
              <a:rPr lang="en-US" dirty="0" smtClean="0"/>
              <a:t>Notebooks</a:t>
            </a:r>
            <a:endParaRPr lang="en-US" sz="2799" dirty="0"/>
          </a:p>
          <a:p>
            <a:pPr marL="0" lvl="1" indent="0">
              <a:spcBef>
                <a:spcPts val="1200"/>
              </a:spcBef>
              <a:buNone/>
            </a:pPr>
            <a:r>
              <a:rPr lang="en-US" sz="2799" dirty="0"/>
              <a:t>Meet the Experts, Lounge B, Tuesday 4-5 pm</a:t>
            </a:r>
          </a:p>
          <a:p>
            <a:pPr lvl="1"/>
            <a:r>
              <a:rPr lang="en-US" dirty="0"/>
              <a:t>Oracle’s Machine Learning and Advanced Analytics, </a:t>
            </a:r>
            <a:r>
              <a:rPr lang="en-US"/>
              <a:t>Charlie </a:t>
            </a:r>
            <a:r>
              <a:rPr lang="en-US" smtClean="0"/>
              <a:t>Berger, Marcos </a:t>
            </a:r>
            <a:r>
              <a:rPr lang="en-US" dirty="0"/>
              <a:t>Arancibia</a:t>
            </a:r>
          </a:p>
          <a:p>
            <a:pPr marL="457200" indent="-228600"/>
            <a:endParaRPr lang="en-US" dirty="0"/>
          </a:p>
          <a:p>
            <a:pPr>
              <a:buNone/>
            </a:pPr>
            <a:endParaRPr lang="en-US" dirty="0"/>
          </a:p>
        </p:txBody>
      </p:sp>
      <p:sp>
        <p:nvSpPr>
          <p:cNvPr id="14" name="Text Placeholder 13"/>
          <p:cNvSpPr>
            <a:spLocks noGrp="1"/>
          </p:cNvSpPr>
          <p:nvPr>
            <p:ph type="body" sz="quarter" idx="13"/>
          </p:nvPr>
        </p:nvSpPr>
        <p:spPr>
          <a:xfrm>
            <a:off x="533263" y="853204"/>
            <a:ext cx="11122301" cy="343209"/>
          </a:xfrm>
        </p:spPr>
        <p:txBody>
          <a:bodyPr/>
          <a:lstStyle/>
          <a:p>
            <a:r>
              <a:rPr lang="en-US" b="0" dirty="0" smtClean="0">
                <a:solidFill>
                  <a:srgbClr val="FF0000"/>
                </a:solidFill>
              </a:rPr>
              <a:t>Oracle Open World &amp; Code One</a:t>
            </a:r>
          </a:p>
        </p:txBody>
      </p:sp>
    </p:spTree>
    <p:extLst>
      <p:ext uri="{BB962C8B-B14F-4D97-AF65-F5344CB8AC3E}">
        <p14:creationId xmlns:p14="http://schemas.microsoft.com/office/powerpoint/2010/main" val="2788561161"/>
      </p:ext>
    </p:extLst>
  </p:cSld>
  <p:clrMapOvr>
    <a:masterClrMapping/>
  </p:clrMapOvr>
  <p:transition spd="med" advTm="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3589572"/>
            <a:ext cx="12188825" cy="1839691"/>
          </a:xfrm>
          <a:prstGeom prst="rect">
            <a:avLst/>
          </a:prstGeom>
        </p:spPr>
        <p:txBody>
          <a:bodyPr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126">
              <a:lnSpc>
                <a:spcPct val="120000"/>
              </a:lnSpc>
            </a:pPr>
            <a:r>
              <a:rPr lang="en-US" sz="7198" dirty="0">
                <a:solidFill>
                  <a:srgbClr val="365EAA"/>
                </a:solidFill>
                <a:latin typeface="Nexa Bold" panose="02000000000000000000" pitchFamily="50" charset="0"/>
              </a:rPr>
              <a:t>Analytics and Data Summit</a:t>
            </a:r>
            <a:endParaRPr lang="en-US" sz="1000" dirty="0">
              <a:solidFill>
                <a:srgbClr val="365EAA"/>
              </a:solidFill>
              <a:latin typeface="Nexa Bold" panose="02000000000000000000" pitchFamily="50" charset="0"/>
            </a:endParaRPr>
          </a:p>
          <a:p>
            <a:pPr algn="ctr" defTabSz="914126">
              <a:lnSpc>
                <a:spcPct val="120000"/>
              </a:lnSpc>
            </a:pPr>
            <a:r>
              <a:rPr lang="en-US" sz="4399" dirty="0">
                <a:solidFill>
                  <a:srgbClr val="365EAA"/>
                </a:solidFill>
                <a:latin typeface="Nexa Bold" panose="02000000000000000000" pitchFamily="50" charset="0"/>
              </a:rPr>
              <a:t>All Analytics.  All Data. No Nonsense.</a:t>
            </a:r>
          </a:p>
          <a:p>
            <a:pPr algn="ctr" defTabSz="914126">
              <a:lnSpc>
                <a:spcPct val="120000"/>
              </a:lnSpc>
            </a:pPr>
            <a:r>
              <a:rPr lang="en-US" sz="4399" dirty="0">
                <a:solidFill>
                  <a:srgbClr val="365EAA"/>
                </a:solidFill>
                <a:latin typeface="Nexa Bold" panose="02000000000000000000" pitchFamily="50" charset="0"/>
              </a:rPr>
              <a:t>March 12 – 14, 2019</a:t>
            </a:r>
            <a:endParaRPr lang="en-US" sz="1200" dirty="0">
              <a:solidFill>
                <a:srgbClr val="365EAA"/>
              </a:solidFill>
              <a:latin typeface="Nexa Bold" panose="02000000000000000000" pitchFamily="50" charset="0"/>
            </a:endParaRPr>
          </a:p>
        </p:txBody>
      </p:sp>
      <p:pic>
        <p:nvPicPr>
          <p:cNvPr id="2" name="Picture 1"/>
          <p:cNvPicPr>
            <a:picLocks noChangeAspect="1"/>
          </p:cNvPicPr>
          <p:nvPr/>
        </p:nvPicPr>
        <p:blipFill rotWithShape="1">
          <a:blip r:embed="rId3"/>
          <a:srcRect l="18771" t="10866" r="59465" b="67447"/>
          <a:stretch/>
        </p:blipFill>
        <p:spPr>
          <a:xfrm>
            <a:off x="4030168" y="897982"/>
            <a:ext cx="4128490" cy="2742486"/>
          </a:xfrm>
          <a:prstGeom prst="rect">
            <a:avLst/>
          </a:prstGeom>
        </p:spPr>
      </p:pic>
      <p:grpSp>
        <p:nvGrpSpPr>
          <p:cNvPr id="3" name="Group 2"/>
          <p:cNvGrpSpPr/>
          <p:nvPr/>
        </p:nvGrpSpPr>
        <p:grpSpPr>
          <a:xfrm>
            <a:off x="-1" y="5378366"/>
            <a:ext cx="12188825" cy="1478741"/>
            <a:chOff x="0" y="5378874"/>
            <a:chExt cx="12192000" cy="1479126"/>
          </a:xfrm>
        </p:grpSpPr>
        <p:sp>
          <p:nvSpPr>
            <p:cNvPr id="5" name="Rectangle 4"/>
            <p:cNvSpPr/>
            <p:nvPr/>
          </p:nvSpPr>
          <p:spPr>
            <a:xfrm>
              <a:off x="0" y="5378874"/>
              <a:ext cx="12192000" cy="1479126"/>
            </a:xfrm>
            <a:prstGeom prst="rect">
              <a:avLst/>
            </a:prstGeom>
            <a:solidFill>
              <a:srgbClr val="365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600" dirty="0">
                  <a:solidFill>
                    <a:prstClr val="white"/>
                  </a:solidFill>
                  <a:latin typeface="Nexa Bold" panose="02000000000000000000" pitchFamily="50" charset="0"/>
                </a:rPr>
                <a:t>Formerly called the BIWA Summit with the Spatial and Graph Summit</a:t>
              </a:r>
            </a:p>
            <a:p>
              <a:pPr algn="ctr" defTabSz="914126"/>
              <a:r>
                <a:rPr lang="en-US" sz="1600" dirty="0">
                  <a:solidFill>
                    <a:prstClr val="white"/>
                  </a:solidFill>
                  <a:latin typeface="Nexa Bold" panose="02000000000000000000" pitchFamily="50" charset="0"/>
                </a:rPr>
                <a:t>Same great technical content…new name!</a:t>
              </a:r>
            </a:p>
            <a:p>
              <a:pPr algn="ctr" defTabSz="914126"/>
              <a:r>
                <a:rPr lang="en-US" sz="1600" b="1" u="sng" dirty="0">
                  <a:solidFill>
                    <a:prstClr val="white"/>
                  </a:solidFill>
                  <a:latin typeface="Nexa Bold" panose="02000000000000000000" pitchFamily="50" charset="0"/>
                </a:rPr>
                <a:t>www.AnalyticsandDataSummit.org</a:t>
              </a:r>
              <a:endParaRPr lang="en-US" sz="1600" b="1" dirty="0">
                <a:solidFill>
                  <a:prstClr val="white"/>
                </a:solidFill>
                <a:latin typeface="Nexa Bold" panose="02000000000000000000" pitchFamily="50"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6059" t="16559" r="4856" b="17494"/>
            <a:stretch/>
          </p:blipFill>
          <p:spPr>
            <a:xfrm>
              <a:off x="10237603" y="5799780"/>
              <a:ext cx="1297172" cy="637315"/>
            </a:xfrm>
            <a:prstGeom prst="rect">
              <a:avLst/>
            </a:prstGeom>
          </p:spPr>
        </p:pic>
        <p:pic>
          <p:nvPicPr>
            <p:cNvPr id="12" name="Picture 11"/>
            <p:cNvPicPr>
              <a:picLocks noChangeAspect="1"/>
            </p:cNvPicPr>
            <p:nvPr/>
          </p:nvPicPr>
          <p:blipFill rotWithShape="1">
            <a:blip r:embed="rId5"/>
            <a:srcRect l="5172" t="11905" r="83031" b="81904"/>
            <a:stretch/>
          </p:blipFill>
          <p:spPr>
            <a:xfrm>
              <a:off x="229943" y="5844117"/>
              <a:ext cx="1910240" cy="548640"/>
            </a:xfrm>
            <a:prstGeom prst="rect">
              <a:avLst/>
            </a:prstGeom>
            <a:ln>
              <a:noFill/>
            </a:ln>
          </p:spPr>
        </p:pic>
      </p:grpSp>
    </p:spTree>
    <p:extLst>
      <p:ext uri="{BB962C8B-B14F-4D97-AF65-F5344CB8AC3E}">
        <p14:creationId xmlns:p14="http://schemas.microsoft.com/office/powerpoint/2010/main" val="174446568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chor="t" anchorCtr="0"/>
          <a:lstStyle/>
          <a:p>
            <a:pPr eaLnBrk="1" hangingPunct="1"/>
            <a:r>
              <a:rPr lang="en-US" dirty="0" smtClean="0"/>
              <a:t>Try ADWC + OML for FREE! </a:t>
            </a:r>
          </a:p>
        </p:txBody>
      </p:sp>
      <p:sp>
        <p:nvSpPr>
          <p:cNvPr id="47" name="Content Placeholder 46"/>
          <p:cNvSpPr>
            <a:spLocks noGrp="1"/>
          </p:cNvSpPr>
          <p:nvPr>
            <p:ph idx="1"/>
          </p:nvPr>
        </p:nvSpPr>
        <p:spPr>
          <a:xfrm>
            <a:off x="532600" y="1628101"/>
            <a:ext cx="11123625" cy="4314844"/>
          </a:xfrm>
        </p:spPr>
        <p:txBody>
          <a:bodyPr numCol="1"/>
          <a:lstStyle/>
          <a:p>
            <a:pPr>
              <a:buNone/>
            </a:pPr>
            <a:endParaRPr lang="en-US" dirty="0" smtClean="0"/>
          </a:p>
          <a:p>
            <a:pPr>
              <a:buNone/>
            </a:pPr>
            <a:endParaRPr lang="en-US" dirty="0" smtClean="0"/>
          </a:p>
          <a:p>
            <a:pPr>
              <a:buNone/>
            </a:pPr>
            <a:endParaRPr lang="en-US" dirty="0"/>
          </a:p>
        </p:txBody>
      </p:sp>
      <p:sp>
        <p:nvSpPr>
          <p:cNvPr id="14" name="Text Placeholder 13"/>
          <p:cNvSpPr>
            <a:spLocks noGrp="1"/>
          </p:cNvSpPr>
          <p:nvPr>
            <p:ph type="body" sz="quarter" idx="13"/>
          </p:nvPr>
        </p:nvSpPr>
        <p:spPr>
          <a:xfrm>
            <a:off x="533263" y="853204"/>
            <a:ext cx="11122301" cy="343209"/>
          </a:xfrm>
        </p:spPr>
        <p:txBody>
          <a:bodyPr/>
          <a:lstStyle/>
          <a:p>
            <a:r>
              <a:rPr lang="en-US" b="0" dirty="0">
                <a:solidFill>
                  <a:srgbClr val="FF0000"/>
                </a:solidFill>
              </a:rPr>
              <a:t>FREEE Oracle Cloud Credits - https://go.oracle.com/adwc</a:t>
            </a:r>
          </a:p>
          <a:p>
            <a:endParaRPr lang="en-US" b="0" dirty="0" smtClean="0">
              <a:solidFill>
                <a:srgbClr val="FF0000"/>
              </a:solidFill>
            </a:endParaRPr>
          </a:p>
        </p:txBody>
      </p:sp>
      <p:pic>
        <p:nvPicPr>
          <p:cNvPr id="2" name="Picture 1"/>
          <p:cNvPicPr>
            <a:picLocks noChangeAspect="1"/>
          </p:cNvPicPr>
          <p:nvPr/>
        </p:nvPicPr>
        <p:blipFill>
          <a:blip r:embed="rId3"/>
          <a:stretch>
            <a:fillRect/>
          </a:stretch>
        </p:blipFill>
        <p:spPr>
          <a:xfrm>
            <a:off x="531813" y="1196413"/>
            <a:ext cx="4635738" cy="5092962"/>
          </a:xfrm>
          <a:prstGeom prst="rect">
            <a:avLst/>
          </a:prstGeom>
        </p:spPr>
      </p:pic>
      <p:pic>
        <p:nvPicPr>
          <p:cNvPr id="3" name="Picture 2"/>
          <p:cNvPicPr>
            <a:picLocks noChangeAspect="1"/>
          </p:cNvPicPr>
          <p:nvPr/>
        </p:nvPicPr>
        <p:blipFill>
          <a:blip r:embed="rId4"/>
          <a:stretch>
            <a:fillRect/>
          </a:stretch>
        </p:blipFill>
        <p:spPr>
          <a:xfrm>
            <a:off x="4454641" y="2193580"/>
            <a:ext cx="7565792" cy="3749365"/>
          </a:xfrm>
          <a:prstGeom prst="rect">
            <a:avLst/>
          </a:prstGeom>
        </p:spPr>
      </p:pic>
      <p:sp>
        <p:nvSpPr>
          <p:cNvPr id="8" name="Oval 7"/>
          <p:cNvSpPr/>
          <p:nvPr/>
        </p:nvSpPr>
        <p:spPr>
          <a:xfrm>
            <a:off x="209669" y="1147917"/>
            <a:ext cx="540924" cy="475240"/>
          </a:xfrm>
          <a:prstGeom prst="ellipse">
            <a:avLst/>
          </a:prstGeom>
          <a:solidFill>
            <a:srgbClr val="00B05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srgbClr val="FFFFFF"/>
                </a:solidFill>
                <a:effectLst/>
                <a:uLnTx/>
                <a:uFillTx/>
                <a:latin typeface="Calibri"/>
                <a:ea typeface="+mn-ea"/>
                <a:cs typeface="+mn-cs"/>
              </a:rPr>
              <a:t>1</a:t>
            </a:r>
          </a:p>
        </p:txBody>
      </p:sp>
      <p:sp>
        <p:nvSpPr>
          <p:cNvPr id="9" name="Oval 8"/>
          <p:cNvSpPr/>
          <p:nvPr/>
        </p:nvSpPr>
        <p:spPr>
          <a:xfrm>
            <a:off x="4076000" y="1955960"/>
            <a:ext cx="540924" cy="475240"/>
          </a:xfrm>
          <a:prstGeom prst="ellipse">
            <a:avLst/>
          </a:prstGeom>
          <a:solidFill>
            <a:srgbClr val="00B05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srgbClr val="FFFFFF"/>
                </a:solidFill>
                <a:effectLst/>
                <a:uLnTx/>
                <a:uFillTx/>
                <a:latin typeface="Calibri"/>
                <a:ea typeface="+mn-ea"/>
                <a:cs typeface="+mn-cs"/>
              </a:rPr>
              <a:t>2</a:t>
            </a:r>
          </a:p>
        </p:txBody>
      </p:sp>
    </p:spTree>
    <p:extLst>
      <p:ext uri="{BB962C8B-B14F-4D97-AF65-F5344CB8AC3E}">
        <p14:creationId xmlns:p14="http://schemas.microsoft.com/office/powerpoint/2010/main" val="3552071220"/>
      </p:ext>
    </p:extLst>
  </p:cSld>
  <p:clrMapOvr>
    <a:masterClrMapping/>
  </p:clrMapOvr>
  <p:transition spd="med" advTm="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p:transition spd="med" advTm="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Picture Placeholder 50"/>
          <p:cNvSpPr>
            <a:spLocks noGrp="1"/>
          </p:cNvSpPr>
          <p:nvPr>
            <p:ph type="pic" sz="quarter" idx="15"/>
          </p:nvPr>
        </p:nvSpPr>
        <p:spPr>
          <a:xfrm>
            <a:off x="5755837" y="1524000"/>
            <a:ext cx="6432988" cy="3962400"/>
          </a:xfrm>
        </p:spPr>
      </p:sp>
      <p:sp>
        <p:nvSpPr>
          <p:cNvPr id="33" name="Text Placeholder 32"/>
          <p:cNvSpPr>
            <a:spLocks noGrp="1"/>
          </p:cNvSpPr>
          <p:nvPr>
            <p:ph type="body" sz="quarter" idx="13"/>
          </p:nvPr>
        </p:nvSpPr>
        <p:spPr>
          <a:xfrm>
            <a:off x="1004463" y="2479524"/>
            <a:ext cx="4785149" cy="3616476"/>
          </a:xfrm>
        </p:spPr>
        <p:txBody>
          <a:bodyPr>
            <a:noAutofit/>
          </a:bodyPr>
          <a:lstStyle/>
          <a:p>
            <a:pPr marL="304735" lvl="1" indent="-224318" defTabSz="304735">
              <a:lnSpc>
                <a:spcPct val="100000"/>
              </a:lnSpc>
              <a:buClr>
                <a:srgbClr val="FF0000"/>
              </a:buClr>
              <a:buFont typeface="Wingdings" pitchFamily="2" charset="2"/>
              <a:buChar char="§"/>
            </a:pPr>
            <a:r>
              <a:rPr lang="en-US" sz="2000" dirty="0" smtClean="0">
                <a:solidFill>
                  <a:srgbClr val="000000"/>
                </a:solidFill>
                <a:sym typeface="Wingdings" pitchFamily="2" charset="2"/>
              </a:rPr>
              <a:t>Data remains in Database &amp; Hadoop</a:t>
            </a:r>
          </a:p>
          <a:p>
            <a:pPr marL="533315" lvl="2" indent="-224318" defTabSz="304735">
              <a:lnSpc>
                <a:spcPct val="100000"/>
              </a:lnSpc>
              <a:buClr>
                <a:srgbClr val="FF0000"/>
              </a:buClr>
              <a:buFont typeface="Wingdings" pitchFamily="2" charset="2"/>
              <a:buChar char="§"/>
            </a:pPr>
            <a:r>
              <a:rPr lang="en-US" sz="1800" dirty="0" smtClean="0">
                <a:solidFill>
                  <a:srgbClr val="000000"/>
                </a:solidFill>
                <a:sym typeface="Wingdings" pitchFamily="2" charset="2"/>
              </a:rPr>
              <a:t>Model building and scoring occur in-database</a:t>
            </a:r>
          </a:p>
          <a:p>
            <a:pPr marL="533315" lvl="2" indent="-224318" defTabSz="304735">
              <a:lnSpc>
                <a:spcPct val="100000"/>
              </a:lnSpc>
              <a:buClr>
                <a:srgbClr val="FF0000"/>
              </a:buClr>
              <a:buFont typeface="Wingdings" pitchFamily="2" charset="2"/>
              <a:buChar char="§"/>
            </a:pPr>
            <a:r>
              <a:rPr lang="en-US" sz="1800" dirty="0" smtClean="0">
                <a:solidFill>
                  <a:srgbClr val="000000"/>
                </a:solidFill>
                <a:sym typeface="Wingdings" pitchFamily="2" charset="2"/>
              </a:rPr>
              <a:t>Use R packages with data-parallel invocations</a:t>
            </a:r>
            <a:endParaRPr lang="en-US" sz="1600" dirty="0" smtClean="0">
              <a:solidFill>
                <a:srgbClr val="000000"/>
              </a:solidFill>
              <a:sym typeface="Wingdings" pitchFamily="2" charset="2"/>
            </a:endParaRPr>
          </a:p>
          <a:p>
            <a:pPr marL="304735" lvl="1" indent="-224318" defTabSz="304735">
              <a:lnSpc>
                <a:spcPct val="100000"/>
              </a:lnSpc>
              <a:buClr>
                <a:srgbClr val="FF0000"/>
              </a:buClr>
              <a:buFont typeface="Wingdings" pitchFamily="2" charset="2"/>
              <a:buChar char="§"/>
            </a:pPr>
            <a:r>
              <a:rPr lang="en-US" sz="2000" dirty="0" smtClean="0">
                <a:solidFill>
                  <a:srgbClr val="000000"/>
                </a:solidFill>
                <a:sym typeface="Wingdings" pitchFamily="2" charset="2"/>
              </a:rPr>
              <a:t>Leverage investment in Oracle IT</a:t>
            </a:r>
          </a:p>
          <a:p>
            <a:pPr marL="533315" lvl="2" indent="-224318" defTabSz="304735">
              <a:lnSpc>
                <a:spcPct val="100000"/>
              </a:lnSpc>
              <a:buClr>
                <a:srgbClr val="FF0000"/>
              </a:buClr>
              <a:buFont typeface="Wingdings" pitchFamily="2" charset="2"/>
              <a:buChar char="§"/>
            </a:pPr>
            <a:r>
              <a:rPr lang="en-US" sz="1800" dirty="0" smtClean="0">
                <a:solidFill>
                  <a:srgbClr val="000000"/>
                </a:solidFill>
                <a:sym typeface="Wingdings" pitchFamily="2" charset="2"/>
              </a:rPr>
              <a:t>Eliminate data duplication</a:t>
            </a:r>
          </a:p>
          <a:p>
            <a:pPr marL="533315" lvl="2" indent="-224318" defTabSz="304735">
              <a:lnSpc>
                <a:spcPct val="100000"/>
              </a:lnSpc>
              <a:buClr>
                <a:srgbClr val="FF0000"/>
              </a:buClr>
              <a:buFont typeface="Wingdings" pitchFamily="2" charset="2"/>
              <a:buChar char="§"/>
            </a:pPr>
            <a:r>
              <a:rPr lang="en-US" sz="1800" dirty="0" smtClean="0">
                <a:solidFill>
                  <a:srgbClr val="000000"/>
                </a:solidFill>
                <a:sym typeface="Wingdings" pitchFamily="2" charset="2"/>
              </a:rPr>
              <a:t>Eliminate separate analytical servers</a:t>
            </a:r>
          </a:p>
          <a:p>
            <a:pPr marL="304735" lvl="1" indent="-224318" defTabSz="304735">
              <a:lnSpc>
                <a:spcPct val="100000"/>
              </a:lnSpc>
              <a:buClr>
                <a:srgbClr val="FF0000"/>
              </a:buClr>
              <a:buFont typeface="Wingdings" pitchFamily="2" charset="2"/>
              <a:buChar char="§"/>
            </a:pPr>
            <a:r>
              <a:rPr lang="en-US" sz="2000" dirty="0" smtClean="0">
                <a:solidFill>
                  <a:srgbClr val="000000"/>
                </a:solidFill>
                <a:sym typeface="Wingdings" pitchFamily="2" charset="2"/>
              </a:rPr>
              <a:t>Deliver enterprise-wide applications </a:t>
            </a:r>
          </a:p>
          <a:p>
            <a:pPr marL="533315" lvl="2" indent="-224318" defTabSz="304735">
              <a:lnSpc>
                <a:spcPct val="100000"/>
              </a:lnSpc>
              <a:buClr>
                <a:srgbClr val="FF0000"/>
              </a:buClr>
              <a:buFont typeface="Wingdings" pitchFamily="2" charset="2"/>
              <a:buChar char="§"/>
            </a:pPr>
            <a:r>
              <a:rPr lang="en-US" sz="1800" dirty="0" smtClean="0">
                <a:solidFill>
                  <a:srgbClr val="000000"/>
                </a:solidFill>
                <a:sym typeface="Wingdings" pitchFamily="2" charset="2"/>
              </a:rPr>
              <a:t>GUI for ML/Predictive Analytics &amp; code gen</a:t>
            </a:r>
          </a:p>
          <a:p>
            <a:pPr marL="533315" lvl="2" indent="-224318" defTabSz="304735">
              <a:lnSpc>
                <a:spcPct val="100000"/>
              </a:lnSpc>
              <a:buClr>
                <a:srgbClr val="FF0000"/>
              </a:buClr>
              <a:buFont typeface="Wingdings" pitchFamily="2" charset="2"/>
              <a:buChar char="§"/>
            </a:pPr>
            <a:r>
              <a:rPr lang="en-US" sz="1800" dirty="0" smtClean="0">
                <a:solidFill>
                  <a:srgbClr val="000000"/>
                </a:solidFill>
                <a:sym typeface="Wingdings" pitchFamily="2" charset="2"/>
              </a:rPr>
              <a:t>R interface leverages database as HPC engine</a:t>
            </a:r>
          </a:p>
        </p:txBody>
      </p:sp>
      <p:sp>
        <p:nvSpPr>
          <p:cNvPr id="12" name="Text Placeholder 11"/>
          <p:cNvSpPr>
            <a:spLocks noGrp="1"/>
          </p:cNvSpPr>
          <p:nvPr>
            <p:ph type="body" sz="quarter" idx="14"/>
          </p:nvPr>
        </p:nvSpPr>
        <p:spPr/>
        <p:txBody>
          <a:bodyPr/>
          <a:lstStyle/>
          <a:p>
            <a:r>
              <a:rPr lang="en-US" dirty="0" smtClean="0"/>
              <a:t>Major Benefits</a:t>
            </a:r>
            <a:endParaRPr lang="en-US" dirty="0"/>
          </a:p>
        </p:txBody>
      </p:sp>
      <p:sp>
        <p:nvSpPr>
          <p:cNvPr id="66561" name="Rectangle 1"/>
          <p:cNvSpPr>
            <a:spLocks noGrp="1" noChangeArrowheads="1"/>
          </p:cNvSpPr>
          <p:nvPr>
            <p:ph type="title"/>
          </p:nvPr>
        </p:nvSpPr>
        <p:spPr/>
        <p:txBody>
          <a:bodyPr anchor="t" anchorCtr="0"/>
          <a:lstStyle/>
          <a:p>
            <a:pPr marL="76173" indent="-76173">
              <a:tabLst>
                <a:tab pos="76173" algn="l"/>
                <a:tab pos="609392" algn="l"/>
                <a:tab pos="1218784" algn="l"/>
                <a:tab pos="1828176" algn="l"/>
                <a:tab pos="2437568" algn="l"/>
                <a:tab pos="3046957" algn="l"/>
                <a:tab pos="3656352" algn="l"/>
                <a:tab pos="4265741" algn="l"/>
                <a:tab pos="4875133" algn="l"/>
                <a:tab pos="5484527" algn="l"/>
                <a:tab pos="6093917" algn="l"/>
                <a:tab pos="6703308" algn="l"/>
                <a:tab pos="7312703" algn="l"/>
                <a:tab pos="7922092" algn="l"/>
                <a:tab pos="8531484" algn="l"/>
                <a:tab pos="9140875" algn="l"/>
                <a:tab pos="9750267" algn="l"/>
                <a:tab pos="10359659" algn="l"/>
                <a:tab pos="10969051" algn="l"/>
                <a:tab pos="11578441" algn="l"/>
                <a:tab pos="12187833" algn="l"/>
              </a:tabLst>
            </a:pPr>
            <a:r>
              <a:rPr lang="en-US" dirty="0"/>
              <a:t>Oracle’s Machine Learning &amp; Advanced Analytics</a:t>
            </a:r>
            <a:endParaRPr lang="en-US" sz="2700" dirty="0">
              <a:solidFill>
                <a:srgbClr val="FF0000"/>
              </a:solidFill>
            </a:endParaRPr>
          </a:p>
        </p:txBody>
      </p:sp>
      <p:sp>
        <p:nvSpPr>
          <p:cNvPr id="35" name="Text Placeholder 7"/>
          <p:cNvSpPr txBox="1">
            <a:spLocks/>
          </p:cNvSpPr>
          <p:nvPr/>
        </p:nvSpPr>
        <p:spPr bwMode="auto">
          <a:xfrm>
            <a:off x="1072183" y="762000"/>
            <a:ext cx="10969943" cy="4064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smtClean="0">
              <a:ln>
                <a:noFill/>
              </a:ln>
              <a:solidFill>
                <a:srgbClr val="F80000"/>
              </a:solidFill>
              <a:effectLst/>
              <a:uLnTx/>
              <a:uFillTx/>
              <a:latin typeface="Calibri"/>
              <a:ea typeface="+mn-ea"/>
              <a:cs typeface="+mn-cs"/>
            </a:endParaRPr>
          </a:p>
        </p:txBody>
      </p:sp>
      <p:sp>
        <p:nvSpPr>
          <p:cNvPr id="82" name="Rectangle 81"/>
          <p:cNvSpPr>
            <a:spLocks noChangeArrowheads="1"/>
          </p:cNvSpPr>
          <p:nvPr/>
        </p:nvSpPr>
        <p:spPr bwMode="auto">
          <a:xfrm>
            <a:off x="6417577" y="1371600"/>
            <a:ext cx="122572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Calibri"/>
                <a:ea typeface="+mn-ea"/>
                <a:cs typeface="Arial" pitchFamily="34" charset="0"/>
              </a:rPr>
              <a:t>Traditional ML</a:t>
            </a:r>
            <a:endParaRPr kumimoji="0" lang="en-US" sz="24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83" name="Rectangle 82"/>
          <p:cNvSpPr>
            <a:spLocks noChangeArrowheads="1"/>
          </p:cNvSpPr>
          <p:nvPr/>
        </p:nvSpPr>
        <p:spPr bwMode="auto">
          <a:xfrm>
            <a:off x="6323909" y="6058888"/>
            <a:ext cx="184775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Calibri"/>
                <a:ea typeface="+mn-ea"/>
                <a:cs typeface="Arial" pitchFamily="34" charset="0"/>
              </a:rPr>
              <a:t>Hours, Days or Weeks</a:t>
            </a:r>
            <a:endParaRPr kumimoji="0" lang="en-US" sz="24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84" name="Rectangle 83"/>
          <p:cNvSpPr>
            <a:spLocks noChangeArrowheads="1"/>
          </p:cNvSpPr>
          <p:nvPr/>
        </p:nvSpPr>
        <p:spPr bwMode="auto">
          <a:xfrm>
            <a:off x="6409622" y="5194378"/>
            <a:ext cx="1664590" cy="82839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5" name="Rectangle 84"/>
          <p:cNvSpPr>
            <a:spLocks noChangeArrowheads="1"/>
          </p:cNvSpPr>
          <p:nvPr/>
        </p:nvSpPr>
        <p:spPr bwMode="auto">
          <a:xfrm>
            <a:off x="6497351" y="5439995"/>
            <a:ext cx="1307666"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Arial" pitchFamily="34" charset="0"/>
              </a:rPr>
              <a:t>Data Extraction</a:t>
            </a:r>
            <a:endParaRPr kumimoji="0" lang="en-US" sz="16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86" name="Rectangle 85"/>
          <p:cNvSpPr>
            <a:spLocks noChangeArrowheads="1"/>
          </p:cNvSpPr>
          <p:nvPr/>
        </p:nvSpPr>
        <p:spPr bwMode="auto">
          <a:xfrm>
            <a:off x="6409622" y="4224674"/>
            <a:ext cx="1664590" cy="969704"/>
          </a:xfrm>
          <a:prstGeom prst="rect">
            <a:avLst/>
          </a:prstGeom>
          <a:solidFill>
            <a:srgbClr val="777777"/>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7" name="Rectangle 86"/>
          <p:cNvSpPr>
            <a:spLocks noChangeArrowheads="1"/>
          </p:cNvSpPr>
          <p:nvPr/>
        </p:nvSpPr>
        <p:spPr bwMode="auto">
          <a:xfrm>
            <a:off x="6632588" y="4436181"/>
            <a:ext cx="1075807"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Arial" pitchFamily="34" charset="0"/>
              </a:rPr>
              <a:t>Data Prep &amp; </a:t>
            </a:r>
            <a:endParaRPr kumimoji="0" lang="en-US" sz="16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88" name="Rectangle 87"/>
          <p:cNvSpPr>
            <a:spLocks noChangeArrowheads="1"/>
          </p:cNvSpPr>
          <p:nvPr/>
        </p:nvSpPr>
        <p:spPr bwMode="auto">
          <a:xfrm>
            <a:off x="6507296" y="4645715"/>
            <a:ext cx="130555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Arial" pitchFamily="34" charset="0"/>
              </a:rPr>
              <a:t>Transformation</a:t>
            </a:r>
            <a:endParaRPr kumimoji="0" lang="en-US" sz="16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89" name="Rectangle 88"/>
          <p:cNvSpPr>
            <a:spLocks noChangeArrowheads="1"/>
          </p:cNvSpPr>
          <p:nvPr/>
        </p:nvSpPr>
        <p:spPr bwMode="auto">
          <a:xfrm>
            <a:off x="6409622" y="3608254"/>
            <a:ext cx="1664590" cy="616421"/>
          </a:xfrm>
          <a:prstGeom prst="rect">
            <a:avLst/>
          </a:prstGeom>
          <a:solidFill>
            <a:srgbClr val="FD0000"/>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0" name="Rectangle 89"/>
          <p:cNvSpPr>
            <a:spLocks noChangeArrowheads="1"/>
          </p:cNvSpPr>
          <p:nvPr/>
        </p:nvSpPr>
        <p:spPr bwMode="auto">
          <a:xfrm>
            <a:off x="6642532" y="3641901"/>
            <a:ext cx="1089338"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Arial" pitchFamily="34" charset="0"/>
              </a:rPr>
              <a:t>Data Mining </a:t>
            </a:r>
            <a:endParaRPr kumimoji="0" lang="en-US" sz="16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91" name="Rectangle 90"/>
          <p:cNvSpPr>
            <a:spLocks noChangeArrowheads="1"/>
          </p:cNvSpPr>
          <p:nvPr/>
        </p:nvSpPr>
        <p:spPr bwMode="auto">
          <a:xfrm>
            <a:off x="6515251" y="3851435"/>
            <a:ext cx="1293624"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Arial" pitchFamily="34" charset="0"/>
              </a:rPr>
              <a:t>Model Building</a:t>
            </a:r>
            <a:endParaRPr kumimoji="0" lang="en-US" sz="16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92" name="Rectangle 91"/>
          <p:cNvSpPr>
            <a:spLocks noChangeArrowheads="1"/>
          </p:cNvSpPr>
          <p:nvPr/>
        </p:nvSpPr>
        <p:spPr bwMode="auto">
          <a:xfrm>
            <a:off x="6409622" y="2285267"/>
            <a:ext cx="1664590" cy="616421"/>
          </a:xfrm>
          <a:prstGeom prst="rect">
            <a:avLst/>
          </a:prstGeom>
          <a:solidFill>
            <a:srgbClr val="FD0000"/>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3" name="Rectangle 92"/>
          <p:cNvSpPr>
            <a:spLocks noChangeArrowheads="1"/>
          </p:cNvSpPr>
          <p:nvPr/>
        </p:nvSpPr>
        <p:spPr bwMode="auto">
          <a:xfrm>
            <a:off x="6642532" y="2321349"/>
            <a:ext cx="104285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Arial" pitchFamily="34" charset="0"/>
              </a:rPr>
              <a:t>Data Mining</a:t>
            </a:r>
            <a:endParaRPr kumimoji="0" lang="en-US" sz="16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94" name="Rectangle 93"/>
          <p:cNvSpPr>
            <a:spLocks noChangeArrowheads="1"/>
          </p:cNvSpPr>
          <p:nvPr/>
        </p:nvSpPr>
        <p:spPr bwMode="auto">
          <a:xfrm>
            <a:off x="6453599" y="2530883"/>
            <a:ext cx="1411797"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Arial" pitchFamily="34" charset="0"/>
              </a:rPr>
              <a:t>Model “Scoring”</a:t>
            </a:r>
            <a:endParaRPr kumimoji="0" lang="en-US" sz="16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95" name="Rectangle 94"/>
          <p:cNvSpPr>
            <a:spLocks noChangeArrowheads="1"/>
          </p:cNvSpPr>
          <p:nvPr/>
        </p:nvSpPr>
        <p:spPr bwMode="auto">
          <a:xfrm>
            <a:off x="6409622" y="2901686"/>
            <a:ext cx="1664590" cy="706568"/>
          </a:xfrm>
          <a:prstGeom prst="rect">
            <a:avLst/>
          </a:prstGeom>
          <a:solidFill>
            <a:srgbClr val="777777"/>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6" name="Rectangle 95"/>
          <p:cNvSpPr>
            <a:spLocks noChangeArrowheads="1"/>
          </p:cNvSpPr>
          <p:nvPr/>
        </p:nvSpPr>
        <p:spPr bwMode="auto">
          <a:xfrm>
            <a:off x="6622001" y="2979115"/>
            <a:ext cx="1130309"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Arial" pitchFamily="34" charset="0"/>
              </a:rPr>
              <a:t>Data  Prep. &amp;</a:t>
            </a:r>
            <a:endParaRPr kumimoji="0" lang="en-US" sz="16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97" name="Rectangle 96"/>
          <p:cNvSpPr>
            <a:spLocks noChangeArrowheads="1"/>
          </p:cNvSpPr>
          <p:nvPr/>
        </p:nvSpPr>
        <p:spPr bwMode="auto">
          <a:xfrm>
            <a:off x="6964710" y="3081519"/>
            <a:ext cx="65"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98" name="Rectangle 97"/>
          <p:cNvSpPr>
            <a:spLocks noChangeArrowheads="1"/>
          </p:cNvSpPr>
          <p:nvPr/>
        </p:nvSpPr>
        <p:spPr bwMode="auto">
          <a:xfrm>
            <a:off x="6495168" y="3216063"/>
            <a:ext cx="1305550"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Arial" pitchFamily="34" charset="0"/>
              </a:rPr>
              <a:t>Transformation</a:t>
            </a:r>
            <a:endParaRPr kumimoji="0" lang="en-US" sz="16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99" name="Rectangle 98"/>
          <p:cNvSpPr>
            <a:spLocks noChangeArrowheads="1"/>
          </p:cNvSpPr>
          <p:nvPr/>
        </p:nvSpPr>
        <p:spPr bwMode="auto">
          <a:xfrm>
            <a:off x="6409622" y="1668846"/>
            <a:ext cx="1664590" cy="650531"/>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00" name="Rectangle 99"/>
          <p:cNvSpPr>
            <a:spLocks noChangeArrowheads="1"/>
          </p:cNvSpPr>
          <p:nvPr/>
        </p:nvSpPr>
        <p:spPr bwMode="auto">
          <a:xfrm>
            <a:off x="6660431" y="1824315"/>
            <a:ext cx="1031629"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Arial" pitchFamily="34" charset="0"/>
              </a:rPr>
              <a:t>Data Import</a:t>
            </a:r>
            <a:endParaRPr kumimoji="0" lang="en-US" sz="16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grpSp>
        <p:nvGrpSpPr>
          <p:cNvPr id="2" name="Group 109"/>
          <p:cNvGrpSpPr/>
          <p:nvPr/>
        </p:nvGrpSpPr>
        <p:grpSpPr>
          <a:xfrm>
            <a:off x="8050346" y="1386219"/>
            <a:ext cx="3492457" cy="4896496"/>
            <a:chOff x="8050346" y="1386219"/>
            <a:chExt cx="3492457" cy="4896496"/>
          </a:xfrm>
        </p:grpSpPr>
        <p:sp>
          <p:nvSpPr>
            <p:cNvPr id="62" name="Rectangle 61"/>
            <p:cNvSpPr>
              <a:spLocks noChangeArrowheads="1"/>
            </p:cNvSpPr>
            <p:nvPr/>
          </p:nvSpPr>
          <p:spPr bwMode="auto">
            <a:xfrm>
              <a:off x="10329260" y="3236418"/>
              <a:ext cx="669638" cy="24622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FD0000"/>
                  </a:solidFill>
                  <a:effectLst/>
                  <a:uLnTx/>
                  <a:uFillTx/>
                  <a:latin typeface="Calibri"/>
                  <a:ea typeface="+mn-ea"/>
                  <a:cs typeface="Arial" pitchFamily="34" charset="0"/>
                </a:rPr>
                <a:t>avings</a:t>
              </a:r>
              <a:endParaRPr kumimoji="0" lang="en-US" sz="18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63" name="Freeform 62"/>
            <p:cNvSpPr>
              <a:spLocks noEditPoints="1"/>
            </p:cNvSpPr>
            <p:nvPr/>
          </p:nvSpPr>
          <p:spPr bwMode="auto">
            <a:xfrm>
              <a:off x="8076200" y="1671283"/>
              <a:ext cx="2931428" cy="34110"/>
            </a:xfrm>
            <a:custGeom>
              <a:avLst/>
              <a:gdLst/>
              <a:ahLst/>
              <a:cxnLst>
                <a:cxn ang="0">
                  <a:pos x="55" y="0"/>
                </a:cxn>
                <a:cxn ang="0">
                  <a:pos x="0" y="14"/>
                </a:cxn>
                <a:cxn ang="0">
                  <a:pos x="95" y="0"/>
                </a:cxn>
                <a:cxn ang="0">
                  <a:pos x="150" y="14"/>
                </a:cxn>
                <a:cxn ang="0">
                  <a:pos x="95" y="0"/>
                </a:cxn>
                <a:cxn ang="0">
                  <a:pos x="244" y="0"/>
                </a:cxn>
                <a:cxn ang="0">
                  <a:pos x="190" y="14"/>
                </a:cxn>
                <a:cxn ang="0">
                  <a:pos x="285" y="0"/>
                </a:cxn>
                <a:cxn ang="0">
                  <a:pos x="339" y="14"/>
                </a:cxn>
                <a:cxn ang="0">
                  <a:pos x="285" y="0"/>
                </a:cxn>
                <a:cxn ang="0">
                  <a:pos x="434" y="0"/>
                </a:cxn>
                <a:cxn ang="0">
                  <a:pos x="380" y="14"/>
                </a:cxn>
                <a:cxn ang="0">
                  <a:pos x="475" y="0"/>
                </a:cxn>
                <a:cxn ang="0">
                  <a:pos x="529" y="14"/>
                </a:cxn>
                <a:cxn ang="0">
                  <a:pos x="475" y="0"/>
                </a:cxn>
                <a:cxn ang="0">
                  <a:pos x="624" y="0"/>
                </a:cxn>
                <a:cxn ang="0">
                  <a:pos x="570" y="14"/>
                </a:cxn>
                <a:cxn ang="0">
                  <a:pos x="665" y="0"/>
                </a:cxn>
                <a:cxn ang="0">
                  <a:pos x="719" y="14"/>
                </a:cxn>
                <a:cxn ang="0">
                  <a:pos x="665" y="0"/>
                </a:cxn>
                <a:cxn ang="0">
                  <a:pos x="814" y="0"/>
                </a:cxn>
                <a:cxn ang="0">
                  <a:pos x="760" y="14"/>
                </a:cxn>
                <a:cxn ang="0">
                  <a:pos x="855" y="0"/>
                </a:cxn>
                <a:cxn ang="0">
                  <a:pos x="909" y="14"/>
                </a:cxn>
                <a:cxn ang="0">
                  <a:pos x="855" y="0"/>
                </a:cxn>
                <a:cxn ang="0">
                  <a:pos x="1004" y="0"/>
                </a:cxn>
                <a:cxn ang="0">
                  <a:pos x="950" y="14"/>
                </a:cxn>
                <a:cxn ang="0">
                  <a:pos x="1045" y="0"/>
                </a:cxn>
                <a:cxn ang="0">
                  <a:pos x="1099" y="14"/>
                </a:cxn>
                <a:cxn ang="0">
                  <a:pos x="1045" y="0"/>
                </a:cxn>
                <a:cxn ang="0">
                  <a:pos x="1194" y="0"/>
                </a:cxn>
                <a:cxn ang="0">
                  <a:pos x="1140" y="14"/>
                </a:cxn>
                <a:cxn ang="0">
                  <a:pos x="1234" y="0"/>
                </a:cxn>
                <a:cxn ang="0">
                  <a:pos x="1289" y="14"/>
                </a:cxn>
                <a:cxn ang="0">
                  <a:pos x="1234" y="0"/>
                </a:cxn>
                <a:cxn ang="0">
                  <a:pos x="1384" y="0"/>
                </a:cxn>
                <a:cxn ang="0">
                  <a:pos x="1329" y="14"/>
                </a:cxn>
                <a:cxn ang="0">
                  <a:pos x="1424" y="0"/>
                </a:cxn>
                <a:cxn ang="0">
                  <a:pos x="1474" y="14"/>
                </a:cxn>
                <a:cxn ang="0">
                  <a:pos x="1424" y="0"/>
                </a:cxn>
              </a:cxnLst>
              <a:rect l="0" t="0" r="r" b="b"/>
              <a:pathLst>
                <a:path w="1474" h="14">
                  <a:moveTo>
                    <a:pt x="0" y="0"/>
                  </a:moveTo>
                  <a:lnTo>
                    <a:pt x="55" y="0"/>
                  </a:lnTo>
                  <a:lnTo>
                    <a:pt x="55" y="14"/>
                  </a:lnTo>
                  <a:lnTo>
                    <a:pt x="0" y="14"/>
                  </a:lnTo>
                  <a:lnTo>
                    <a:pt x="0" y="0"/>
                  </a:lnTo>
                  <a:close/>
                  <a:moveTo>
                    <a:pt x="95" y="0"/>
                  </a:moveTo>
                  <a:lnTo>
                    <a:pt x="150" y="0"/>
                  </a:lnTo>
                  <a:lnTo>
                    <a:pt x="150" y="14"/>
                  </a:lnTo>
                  <a:lnTo>
                    <a:pt x="95" y="14"/>
                  </a:lnTo>
                  <a:lnTo>
                    <a:pt x="95" y="0"/>
                  </a:lnTo>
                  <a:close/>
                  <a:moveTo>
                    <a:pt x="190" y="0"/>
                  </a:moveTo>
                  <a:lnTo>
                    <a:pt x="244" y="0"/>
                  </a:lnTo>
                  <a:lnTo>
                    <a:pt x="244" y="14"/>
                  </a:lnTo>
                  <a:lnTo>
                    <a:pt x="190" y="14"/>
                  </a:lnTo>
                  <a:lnTo>
                    <a:pt x="190" y="0"/>
                  </a:lnTo>
                  <a:close/>
                  <a:moveTo>
                    <a:pt x="285" y="0"/>
                  </a:moveTo>
                  <a:lnTo>
                    <a:pt x="339" y="0"/>
                  </a:lnTo>
                  <a:lnTo>
                    <a:pt x="339" y="14"/>
                  </a:lnTo>
                  <a:lnTo>
                    <a:pt x="285" y="14"/>
                  </a:lnTo>
                  <a:lnTo>
                    <a:pt x="285" y="0"/>
                  </a:lnTo>
                  <a:close/>
                  <a:moveTo>
                    <a:pt x="380" y="0"/>
                  </a:moveTo>
                  <a:lnTo>
                    <a:pt x="434" y="0"/>
                  </a:lnTo>
                  <a:lnTo>
                    <a:pt x="434" y="14"/>
                  </a:lnTo>
                  <a:lnTo>
                    <a:pt x="380" y="14"/>
                  </a:lnTo>
                  <a:lnTo>
                    <a:pt x="380" y="0"/>
                  </a:lnTo>
                  <a:close/>
                  <a:moveTo>
                    <a:pt x="475" y="0"/>
                  </a:moveTo>
                  <a:lnTo>
                    <a:pt x="529" y="0"/>
                  </a:lnTo>
                  <a:lnTo>
                    <a:pt x="529" y="14"/>
                  </a:lnTo>
                  <a:lnTo>
                    <a:pt x="475" y="14"/>
                  </a:lnTo>
                  <a:lnTo>
                    <a:pt x="475" y="0"/>
                  </a:lnTo>
                  <a:close/>
                  <a:moveTo>
                    <a:pt x="570" y="0"/>
                  </a:moveTo>
                  <a:lnTo>
                    <a:pt x="624" y="0"/>
                  </a:lnTo>
                  <a:lnTo>
                    <a:pt x="624" y="14"/>
                  </a:lnTo>
                  <a:lnTo>
                    <a:pt x="570" y="14"/>
                  </a:lnTo>
                  <a:lnTo>
                    <a:pt x="570" y="0"/>
                  </a:lnTo>
                  <a:close/>
                  <a:moveTo>
                    <a:pt x="665" y="0"/>
                  </a:moveTo>
                  <a:lnTo>
                    <a:pt x="719" y="0"/>
                  </a:lnTo>
                  <a:lnTo>
                    <a:pt x="719" y="14"/>
                  </a:lnTo>
                  <a:lnTo>
                    <a:pt x="665" y="14"/>
                  </a:lnTo>
                  <a:lnTo>
                    <a:pt x="665" y="0"/>
                  </a:lnTo>
                  <a:close/>
                  <a:moveTo>
                    <a:pt x="760" y="0"/>
                  </a:moveTo>
                  <a:lnTo>
                    <a:pt x="814" y="0"/>
                  </a:lnTo>
                  <a:lnTo>
                    <a:pt x="814" y="14"/>
                  </a:lnTo>
                  <a:lnTo>
                    <a:pt x="760" y="14"/>
                  </a:lnTo>
                  <a:lnTo>
                    <a:pt x="760" y="0"/>
                  </a:lnTo>
                  <a:close/>
                  <a:moveTo>
                    <a:pt x="855" y="0"/>
                  </a:moveTo>
                  <a:lnTo>
                    <a:pt x="909" y="0"/>
                  </a:lnTo>
                  <a:lnTo>
                    <a:pt x="909" y="14"/>
                  </a:lnTo>
                  <a:lnTo>
                    <a:pt x="855" y="14"/>
                  </a:lnTo>
                  <a:lnTo>
                    <a:pt x="855" y="0"/>
                  </a:lnTo>
                  <a:close/>
                  <a:moveTo>
                    <a:pt x="950" y="0"/>
                  </a:moveTo>
                  <a:lnTo>
                    <a:pt x="1004" y="0"/>
                  </a:lnTo>
                  <a:lnTo>
                    <a:pt x="1004" y="14"/>
                  </a:lnTo>
                  <a:lnTo>
                    <a:pt x="950" y="14"/>
                  </a:lnTo>
                  <a:lnTo>
                    <a:pt x="950" y="0"/>
                  </a:lnTo>
                  <a:close/>
                  <a:moveTo>
                    <a:pt x="1045" y="0"/>
                  </a:moveTo>
                  <a:lnTo>
                    <a:pt x="1099" y="0"/>
                  </a:lnTo>
                  <a:lnTo>
                    <a:pt x="1099" y="14"/>
                  </a:lnTo>
                  <a:lnTo>
                    <a:pt x="1045" y="14"/>
                  </a:lnTo>
                  <a:lnTo>
                    <a:pt x="1045" y="0"/>
                  </a:lnTo>
                  <a:close/>
                  <a:moveTo>
                    <a:pt x="1140" y="0"/>
                  </a:moveTo>
                  <a:lnTo>
                    <a:pt x="1194" y="0"/>
                  </a:lnTo>
                  <a:lnTo>
                    <a:pt x="1194" y="14"/>
                  </a:lnTo>
                  <a:lnTo>
                    <a:pt x="1140" y="14"/>
                  </a:lnTo>
                  <a:lnTo>
                    <a:pt x="1140" y="0"/>
                  </a:lnTo>
                  <a:close/>
                  <a:moveTo>
                    <a:pt x="1234" y="0"/>
                  </a:moveTo>
                  <a:lnTo>
                    <a:pt x="1289" y="0"/>
                  </a:lnTo>
                  <a:lnTo>
                    <a:pt x="1289" y="14"/>
                  </a:lnTo>
                  <a:lnTo>
                    <a:pt x="1234" y="14"/>
                  </a:lnTo>
                  <a:lnTo>
                    <a:pt x="1234" y="0"/>
                  </a:lnTo>
                  <a:close/>
                  <a:moveTo>
                    <a:pt x="1329" y="0"/>
                  </a:moveTo>
                  <a:lnTo>
                    <a:pt x="1384" y="0"/>
                  </a:lnTo>
                  <a:lnTo>
                    <a:pt x="1384" y="14"/>
                  </a:lnTo>
                  <a:lnTo>
                    <a:pt x="1329" y="14"/>
                  </a:lnTo>
                  <a:lnTo>
                    <a:pt x="1329" y="0"/>
                  </a:lnTo>
                  <a:close/>
                  <a:moveTo>
                    <a:pt x="1424" y="0"/>
                  </a:moveTo>
                  <a:lnTo>
                    <a:pt x="1474" y="0"/>
                  </a:lnTo>
                  <a:lnTo>
                    <a:pt x="1474" y="14"/>
                  </a:lnTo>
                  <a:lnTo>
                    <a:pt x="1424" y="14"/>
                  </a:lnTo>
                  <a:lnTo>
                    <a:pt x="14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4" name="Freeform 63"/>
            <p:cNvSpPr>
              <a:spLocks noEditPoints="1"/>
            </p:cNvSpPr>
            <p:nvPr/>
          </p:nvSpPr>
          <p:spPr bwMode="auto">
            <a:xfrm>
              <a:off x="8050346" y="5196814"/>
              <a:ext cx="1167401" cy="813772"/>
            </a:xfrm>
            <a:custGeom>
              <a:avLst/>
              <a:gdLst/>
              <a:ahLst/>
              <a:cxnLst>
                <a:cxn ang="0">
                  <a:pos x="18" y="4"/>
                </a:cxn>
                <a:cxn ang="0">
                  <a:pos x="0" y="9"/>
                </a:cxn>
                <a:cxn ang="0">
                  <a:pos x="31" y="13"/>
                </a:cxn>
                <a:cxn ang="0">
                  <a:pos x="36" y="31"/>
                </a:cxn>
                <a:cxn ang="0">
                  <a:pos x="31" y="13"/>
                </a:cxn>
                <a:cxn ang="0">
                  <a:pos x="68" y="31"/>
                </a:cxn>
                <a:cxn ang="0">
                  <a:pos x="50" y="36"/>
                </a:cxn>
                <a:cxn ang="0">
                  <a:pos x="77" y="40"/>
                </a:cxn>
                <a:cxn ang="0">
                  <a:pos x="86" y="58"/>
                </a:cxn>
                <a:cxn ang="0">
                  <a:pos x="77" y="40"/>
                </a:cxn>
                <a:cxn ang="0">
                  <a:pos x="113" y="58"/>
                </a:cxn>
                <a:cxn ang="0">
                  <a:pos x="95" y="63"/>
                </a:cxn>
                <a:cxn ang="0">
                  <a:pos x="126" y="63"/>
                </a:cxn>
                <a:cxn ang="0">
                  <a:pos x="131" y="85"/>
                </a:cxn>
                <a:cxn ang="0">
                  <a:pos x="126" y="63"/>
                </a:cxn>
                <a:cxn ang="0">
                  <a:pos x="163" y="85"/>
                </a:cxn>
                <a:cxn ang="0">
                  <a:pos x="144" y="90"/>
                </a:cxn>
                <a:cxn ang="0">
                  <a:pos x="172" y="90"/>
                </a:cxn>
                <a:cxn ang="0">
                  <a:pos x="181" y="108"/>
                </a:cxn>
                <a:cxn ang="0">
                  <a:pos x="172" y="90"/>
                </a:cxn>
                <a:cxn ang="0">
                  <a:pos x="208" y="113"/>
                </a:cxn>
                <a:cxn ang="0">
                  <a:pos x="190" y="117"/>
                </a:cxn>
                <a:cxn ang="0">
                  <a:pos x="221" y="117"/>
                </a:cxn>
                <a:cxn ang="0">
                  <a:pos x="226" y="135"/>
                </a:cxn>
                <a:cxn ang="0">
                  <a:pos x="221" y="117"/>
                </a:cxn>
                <a:cxn ang="0">
                  <a:pos x="257" y="140"/>
                </a:cxn>
                <a:cxn ang="0">
                  <a:pos x="239" y="144"/>
                </a:cxn>
                <a:cxn ang="0">
                  <a:pos x="267" y="144"/>
                </a:cxn>
                <a:cxn ang="0">
                  <a:pos x="271" y="162"/>
                </a:cxn>
                <a:cxn ang="0">
                  <a:pos x="267" y="144"/>
                </a:cxn>
                <a:cxn ang="0">
                  <a:pos x="303" y="167"/>
                </a:cxn>
                <a:cxn ang="0">
                  <a:pos x="285" y="171"/>
                </a:cxn>
                <a:cxn ang="0">
                  <a:pos x="316" y="171"/>
                </a:cxn>
                <a:cxn ang="0">
                  <a:pos x="321" y="189"/>
                </a:cxn>
                <a:cxn ang="0">
                  <a:pos x="316" y="171"/>
                </a:cxn>
                <a:cxn ang="0">
                  <a:pos x="352" y="189"/>
                </a:cxn>
                <a:cxn ang="0">
                  <a:pos x="334" y="198"/>
                </a:cxn>
                <a:cxn ang="0">
                  <a:pos x="361" y="198"/>
                </a:cxn>
                <a:cxn ang="0">
                  <a:pos x="366" y="217"/>
                </a:cxn>
                <a:cxn ang="0">
                  <a:pos x="361" y="198"/>
                </a:cxn>
                <a:cxn ang="0">
                  <a:pos x="398" y="217"/>
                </a:cxn>
                <a:cxn ang="0">
                  <a:pos x="380" y="221"/>
                </a:cxn>
                <a:cxn ang="0">
                  <a:pos x="411" y="226"/>
                </a:cxn>
                <a:cxn ang="0">
                  <a:pos x="416" y="244"/>
                </a:cxn>
                <a:cxn ang="0">
                  <a:pos x="411" y="226"/>
                </a:cxn>
                <a:cxn ang="0">
                  <a:pos x="447" y="244"/>
                </a:cxn>
                <a:cxn ang="0">
                  <a:pos x="425" y="248"/>
                </a:cxn>
                <a:cxn ang="0">
                  <a:pos x="456" y="253"/>
                </a:cxn>
                <a:cxn ang="0">
                  <a:pos x="461" y="271"/>
                </a:cxn>
                <a:cxn ang="0">
                  <a:pos x="456" y="253"/>
                </a:cxn>
                <a:cxn ang="0">
                  <a:pos x="493" y="271"/>
                </a:cxn>
                <a:cxn ang="0">
                  <a:pos x="474" y="275"/>
                </a:cxn>
                <a:cxn ang="0">
                  <a:pos x="506" y="280"/>
                </a:cxn>
                <a:cxn ang="0">
                  <a:pos x="511" y="298"/>
                </a:cxn>
                <a:cxn ang="0">
                  <a:pos x="506" y="280"/>
                </a:cxn>
                <a:cxn ang="0">
                  <a:pos x="538" y="298"/>
                </a:cxn>
                <a:cxn ang="0">
                  <a:pos x="520" y="302"/>
                </a:cxn>
                <a:cxn ang="0">
                  <a:pos x="551" y="302"/>
                </a:cxn>
                <a:cxn ang="0">
                  <a:pos x="556" y="321"/>
                </a:cxn>
                <a:cxn ang="0">
                  <a:pos x="551" y="302"/>
                </a:cxn>
                <a:cxn ang="0">
                  <a:pos x="587" y="325"/>
                </a:cxn>
                <a:cxn ang="0">
                  <a:pos x="569" y="330"/>
                </a:cxn>
              </a:cxnLst>
              <a:rect l="0" t="0" r="r" b="b"/>
              <a:pathLst>
                <a:path w="587" h="334">
                  <a:moveTo>
                    <a:pt x="9" y="0"/>
                  </a:moveTo>
                  <a:lnTo>
                    <a:pt x="18" y="4"/>
                  </a:lnTo>
                  <a:lnTo>
                    <a:pt x="13" y="18"/>
                  </a:lnTo>
                  <a:lnTo>
                    <a:pt x="0" y="9"/>
                  </a:lnTo>
                  <a:lnTo>
                    <a:pt x="9" y="0"/>
                  </a:lnTo>
                  <a:close/>
                  <a:moveTo>
                    <a:pt x="31" y="13"/>
                  </a:moveTo>
                  <a:lnTo>
                    <a:pt x="45" y="18"/>
                  </a:lnTo>
                  <a:lnTo>
                    <a:pt x="36" y="31"/>
                  </a:lnTo>
                  <a:lnTo>
                    <a:pt x="27" y="22"/>
                  </a:lnTo>
                  <a:lnTo>
                    <a:pt x="31" y="13"/>
                  </a:lnTo>
                  <a:close/>
                  <a:moveTo>
                    <a:pt x="54" y="27"/>
                  </a:moveTo>
                  <a:lnTo>
                    <a:pt x="68" y="31"/>
                  </a:lnTo>
                  <a:lnTo>
                    <a:pt x="59" y="45"/>
                  </a:lnTo>
                  <a:lnTo>
                    <a:pt x="50" y="36"/>
                  </a:lnTo>
                  <a:lnTo>
                    <a:pt x="54" y="27"/>
                  </a:lnTo>
                  <a:close/>
                  <a:moveTo>
                    <a:pt x="77" y="40"/>
                  </a:moveTo>
                  <a:lnTo>
                    <a:pt x="90" y="45"/>
                  </a:lnTo>
                  <a:lnTo>
                    <a:pt x="86" y="58"/>
                  </a:lnTo>
                  <a:lnTo>
                    <a:pt x="72" y="49"/>
                  </a:lnTo>
                  <a:lnTo>
                    <a:pt x="77" y="40"/>
                  </a:lnTo>
                  <a:close/>
                  <a:moveTo>
                    <a:pt x="104" y="54"/>
                  </a:moveTo>
                  <a:lnTo>
                    <a:pt x="113" y="58"/>
                  </a:lnTo>
                  <a:lnTo>
                    <a:pt x="108" y="72"/>
                  </a:lnTo>
                  <a:lnTo>
                    <a:pt x="95" y="63"/>
                  </a:lnTo>
                  <a:lnTo>
                    <a:pt x="104" y="54"/>
                  </a:lnTo>
                  <a:close/>
                  <a:moveTo>
                    <a:pt x="126" y="63"/>
                  </a:moveTo>
                  <a:lnTo>
                    <a:pt x="140" y="72"/>
                  </a:lnTo>
                  <a:lnTo>
                    <a:pt x="131" y="85"/>
                  </a:lnTo>
                  <a:lnTo>
                    <a:pt x="117" y="76"/>
                  </a:lnTo>
                  <a:lnTo>
                    <a:pt x="126" y="63"/>
                  </a:lnTo>
                  <a:close/>
                  <a:moveTo>
                    <a:pt x="149" y="76"/>
                  </a:moveTo>
                  <a:lnTo>
                    <a:pt x="163" y="85"/>
                  </a:lnTo>
                  <a:lnTo>
                    <a:pt x="154" y="95"/>
                  </a:lnTo>
                  <a:lnTo>
                    <a:pt x="144" y="90"/>
                  </a:lnTo>
                  <a:lnTo>
                    <a:pt x="149" y="76"/>
                  </a:lnTo>
                  <a:close/>
                  <a:moveTo>
                    <a:pt x="172" y="90"/>
                  </a:moveTo>
                  <a:lnTo>
                    <a:pt x="185" y="99"/>
                  </a:lnTo>
                  <a:lnTo>
                    <a:pt x="181" y="108"/>
                  </a:lnTo>
                  <a:lnTo>
                    <a:pt x="167" y="104"/>
                  </a:lnTo>
                  <a:lnTo>
                    <a:pt x="172" y="90"/>
                  </a:lnTo>
                  <a:close/>
                  <a:moveTo>
                    <a:pt x="199" y="104"/>
                  </a:moveTo>
                  <a:lnTo>
                    <a:pt x="208" y="113"/>
                  </a:lnTo>
                  <a:lnTo>
                    <a:pt x="203" y="122"/>
                  </a:lnTo>
                  <a:lnTo>
                    <a:pt x="190" y="117"/>
                  </a:lnTo>
                  <a:lnTo>
                    <a:pt x="199" y="104"/>
                  </a:lnTo>
                  <a:close/>
                  <a:moveTo>
                    <a:pt x="221" y="117"/>
                  </a:moveTo>
                  <a:lnTo>
                    <a:pt x="230" y="126"/>
                  </a:lnTo>
                  <a:lnTo>
                    <a:pt x="226" y="135"/>
                  </a:lnTo>
                  <a:lnTo>
                    <a:pt x="212" y="131"/>
                  </a:lnTo>
                  <a:lnTo>
                    <a:pt x="221" y="117"/>
                  </a:lnTo>
                  <a:close/>
                  <a:moveTo>
                    <a:pt x="244" y="131"/>
                  </a:moveTo>
                  <a:lnTo>
                    <a:pt x="257" y="140"/>
                  </a:lnTo>
                  <a:lnTo>
                    <a:pt x="248" y="149"/>
                  </a:lnTo>
                  <a:lnTo>
                    <a:pt x="239" y="144"/>
                  </a:lnTo>
                  <a:lnTo>
                    <a:pt x="244" y="131"/>
                  </a:lnTo>
                  <a:close/>
                  <a:moveTo>
                    <a:pt x="267" y="144"/>
                  </a:moveTo>
                  <a:lnTo>
                    <a:pt x="280" y="153"/>
                  </a:lnTo>
                  <a:lnTo>
                    <a:pt x="271" y="162"/>
                  </a:lnTo>
                  <a:lnTo>
                    <a:pt x="262" y="158"/>
                  </a:lnTo>
                  <a:lnTo>
                    <a:pt x="267" y="144"/>
                  </a:lnTo>
                  <a:close/>
                  <a:moveTo>
                    <a:pt x="294" y="158"/>
                  </a:moveTo>
                  <a:lnTo>
                    <a:pt x="303" y="167"/>
                  </a:lnTo>
                  <a:lnTo>
                    <a:pt x="298" y="176"/>
                  </a:lnTo>
                  <a:lnTo>
                    <a:pt x="285" y="171"/>
                  </a:lnTo>
                  <a:lnTo>
                    <a:pt x="294" y="158"/>
                  </a:lnTo>
                  <a:close/>
                  <a:moveTo>
                    <a:pt x="316" y="171"/>
                  </a:moveTo>
                  <a:lnTo>
                    <a:pt x="325" y="176"/>
                  </a:lnTo>
                  <a:lnTo>
                    <a:pt x="321" y="189"/>
                  </a:lnTo>
                  <a:lnTo>
                    <a:pt x="307" y="185"/>
                  </a:lnTo>
                  <a:lnTo>
                    <a:pt x="316" y="171"/>
                  </a:lnTo>
                  <a:close/>
                  <a:moveTo>
                    <a:pt x="339" y="185"/>
                  </a:moveTo>
                  <a:lnTo>
                    <a:pt x="352" y="189"/>
                  </a:lnTo>
                  <a:lnTo>
                    <a:pt x="343" y="203"/>
                  </a:lnTo>
                  <a:lnTo>
                    <a:pt x="334" y="198"/>
                  </a:lnTo>
                  <a:lnTo>
                    <a:pt x="339" y="185"/>
                  </a:lnTo>
                  <a:close/>
                  <a:moveTo>
                    <a:pt x="361" y="198"/>
                  </a:moveTo>
                  <a:lnTo>
                    <a:pt x="375" y="203"/>
                  </a:lnTo>
                  <a:lnTo>
                    <a:pt x="366" y="217"/>
                  </a:lnTo>
                  <a:lnTo>
                    <a:pt x="357" y="208"/>
                  </a:lnTo>
                  <a:lnTo>
                    <a:pt x="361" y="198"/>
                  </a:lnTo>
                  <a:close/>
                  <a:moveTo>
                    <a:pt x="384" y="212"/>
                  </a:moveTo>
                  <a:lnTo>
                    <a:pt x="398" y="217"/>
                  </a:lnTo>
                  <a:lnTo>
                    <a:pt x="393" y="230"/>
                  </a:lnTo>
                  <a:lnTo>
                    <a:pt x="380" y="221"/>
                  </a:lnTo>
                  <a:lnTo>
                    <a:pt x="384" y="212"/>
                  </a:lnTo>
                  <a:close/>
                  <a:moveTo>
                    <a:pt x="411" y="226"/>
                  </a:moveTo>
                  <a:lnTo>
                    <a:pt x="420" y="230"/>
                  </a:lnTo>
                  <a:lnTo>
                    <a:pt x="416" y="244"/>
                  </a:lnTo>
                  <a:lnTo>
                    <a:pt x="402" y="235"/>
                  </a:lnTo>
                  <a:lnTo>
                    <a:pt x="411" y="226"/>
                  </a:lnTo>
                  <a:close/>
                  <a:moveTo>
                    <a:pt x="434" y="239"/>
                  </a:moveTo>
                  <a:lnTo>
                    <a:pt x="447" y="244"/>
                  </a:lnTo>
                  <a:lnTo>
                    <a:pt x="438" y="257"/>
                  </a:lnTo>
                  <a:lnTo>
                    <a:pt x="425" y="248"/>
                  </a:lnTo>
                  <a:lnTo>
                    <a:pt x="434" y="239"/>
                  </a:lnTo>
                  <a:close/>
                  <a:moveTo>
                    <a:pt x="456" y="253"/>
                  </a:moveTo>
                  <a:lnTo>
                    <a:pt x="470" y="257"/>
                  </a:lnTo>
                  <a:lnTo>
                    <a:pt x="461" y="271"/>
                  </a:lnTo>
                  <a:lnTo>
                    <a:pt x="452" y="262"/>
                  </a:lnTo>
                  <a:lnTo>
                    <a:pt x="456" y="253"/>
                  </a:lnTo>
                  <a:close/>
                  <a:moveTo>
                    <a:pt x="479" y="266"/>
                  </a:moveTo>
                  <a:lnTo>
                    <a:pt x="493" y="271"/>
                  </a:lnTo>
                  <a:lnTo>
                    <a:pt x="488" y="284"/>
                  </a:lnTo>
                  <a:lnTo>
                    <a:pt x="474" y="275"/>
                  </a:lnTo>
                  <a:lnTo>
                    <a:pt x="479" y="266"/>
                  </a:lnTo>
                  <a:close/>
                  <a:moveTo>
                    <a:pt x="506" y="280"/>
                  </a:moveTo>
                  <a:lnTo>
                    <a:pt x="515" y="284"/>
                  </a:lnTo>
                  <a:lnTo>
                    <a:pt x="511" y="298"/>
                  </a:lnTo>
                  <a:lnTo>
                    <a:pt x="497" y="289"/>
                  </a:lnTo>
                  <a:lnTo>
                    <a:pt x="506" y="280"/>
                  </a:lnTo>
                  <a:close/>
                  <a:moveTo>
                    <a:pt x="529" y="289"/>
                  </a:moveTo>
                  <a:lnTo>
                    <a:pt x="538" y="298"/>
                  </a:lnTo>
                  <a:lnTo>
                    <a:pt x="533" y="312"/>
                  </a:lnTo>
                  <a:lnTo>
                    <a:pt x="520" y="302"/>
                  </a:lnTo>
                  <a:lnTo>
                    <a:pt x="529" y="289"/>
                  </a:lnTo>
                  <a:close/>
                  <a:moveTo>
                    <a:pt x="551" y="302"/>
                  </a:moveTo>
                  <a:lnTo>
                    <a:pt x="565" y="312"/>
                  </a:lnTo>
                  <a:lnTo>
                    <a:pt x="556" y="321"/>
                  </a:lnTo>
                  <a:lnTo>
                    <a:pt x="547" y="316"/>
                  </a:lnTo>
                  <a:lnTo>
                    <a:pt x="551" y="302"/>
                  </a:lnTo>
                  <a:close/>
                  <a:moveTo>
                    <a:pt x="574" y="316"/>
                  </a:moveTo>
                  <a:lnTo>
                    <a:pt x="587" y="325"/>
                  </a:lnTo>
                  <a:lnTo>
                    <a:pt x="578" y="334"/>
                  </a:lnTo>
                  <a:lnTo>
                    <a:pt x="569" y="330"/>
                  </a:lnTo>
                  <a:lnTo>
                    <a:pt x="574" y="31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5" name="Freeform 64"/>
            <p:cNvSpPr>
              <a:spLocks noEditPoints="1"/>
            </p:cNvSpPr>
            <p:nvPr/>
          </p:nvSpPr>
          <p:spPr bwMode="auto">
            <a:xfrm>
              <a:off x="8050346" y="4227110"/>
              <a:ext cx="1240984" cy="1520340"/>
            </a:xfrm>
            <a:custGeom>
              <a:avLst/>
              <a:gdLst/>
              <a:ahLst/>
              <a:cxnLst>
                <a:cxn ang="0">
                  <a:pos x="9" y="18"/>
                </a:cxn>
                <a:cxn ang="0">
                  <a:pos x="27" y="18"/>
                </a:cxn>
                <a:cxn ang="0">
                  <a:pos x="18" y="27"/>
                </a:cxn>
                <a:cxn ang="0">
                  <a:pos x="59" y="50"/>
                </a:cxn>
                <a:cxn ang="0">
                  <a:pos x="50" y="36"/>
                </a:cxn>
                <a:cxn ang="0">
                  <a:pos x="68" y="77"/>
                </a:cxn>
                <a:cxn ang="0">
                  <a:pos x="86" y="77"/>
                </a:cxn>
                <a:cxn ang="0">
                  <a:pos x="77" y="86"/>
                </a:cxn>
                <a:cxn ang="0">
                  <a:pos x="113" y="104"/>
                </a:cxn>
                <a:cxn ang="0">
                  <a:pos x="104" y="95"/>
                </a:cxn>
                <a:cxn ang="0">
                  <a:pos x="126" y="135"/>
                </a:cxn>
                <a:cxn ang="0">
                  <a:pos x="144" y="135"/>
                </a:cxn>
                <a:cxn ang="0">
                  <a:pos x="135" y="144"/>
                </a:cxn>
                <a:cxn ang="0">
                  <a:pos x="172" y="163"/>
                </a:cxn>
                <a:cxn ang="0">
                  <a:pos x="163" y="154"/>
                </a:cxn>
                <a:cxn ang="0">
                  <a:pos x="181" y="190"/>
                </a:cxn>
                <a:cxn ang="0">
                  <a:pos x="203" y="190"/>
                </a:cxn>
                <a:cxn ang="0">
                  <a:pos x="190" y="203"/>
                </a:cxn>
                <a:cxn ang="0">
                  <a:pos x="230" y="221"/>
                </a:cxn>
                <a:cxn ang="0">
                  <a:pos x="221" y="212"/>
                </a:cxn>
                <a:cxn ang="0">
                  <a:pos x="239" y="248"/>
                </a:cxn>
                <a:cxn ang="0">
                  <a:pos x="257" y="248"/>
                </a:cxn>
                <a:cxn ang="0">
                  <a:pos x="248" y="257"/>
                </a:cxn>
                <a:cxn ang="0">
                  <a:pos x="289" y="280"/>
                </a:cxn>
                <a:cxn ang="0">
                  <a:pos x="280" y="267"/>
                </a:cxn>
                <a:cxn ang="0">
                  <a:pos x="298" y="307"/>
                </a:cxn>
                <a:cxn ang="0">
                  <a:pos x="316" y="307"/>
                </a:cxn>
                <a:cxn ang="0">
                  <a:pos x="307" y="316"/>
                </a:cxn>
                <a:cxn ang="0">
                  <a:pos x="343" y="334"/>
                </a:cxn>
                <a:cxn ang="0">
                  <a:pos x="334" y="325"/>
                </a:cxn>
                <a:cxn ang="0">
                  <a:pos x="352" y="366"/>
                </a:cxn>
                <a:cxn ang="0">
                  <a:pos x="375" y="366"/>
                </a:cxn>
                <a:cxn ang="0">
                  <a:pos x="366" y="375"/>
                </a:cxn>
                <a:cxn ang="0">
                  <a:pos x="402" y="393"/>
                </a:cxn>
                <a:cxn ang="0">
                  <a:pos x="393" y="384"/>
                </a:cxn>
                <a:cxn ang="0">
                  <a:pos x="411" y="420"/>
                </a:cxn>
                <a:cxn ang="0">
                  <a:pos x="429" y="420"/>
                </a:cxn>
                <a:cxn ang="0">
                  <a:pos x="420" y="429"/>
                </a:cxn>
                <a:cxn ang="0">
                  <a:pos x="461" y="452"/>
                </a:cxn>
                <a:cxn ang="0">
                  <a:pos x="452" y="443"/>
                </a:cxn>
                <a:cxn ang="0">
                  <a:pos x="470" y="479"/>
                </a:cxn>
                <a:cxn ang="0">
                  <a:pos x="488" y="479"/>
                </a:cxn>
                <a:cxn ang="0">
                  <a:pos x="479" y="488"/>
                </a:cxn>
                <a:cxn ang="0">
                  <a:pos x="520" y="506"/>
                </a:cxn>
                <a:cxn ang="0">
                  <a:pos x="506" y="497"/>
                </a:cxn>
                <a:cxn ang="0">
                  <a:pos x="529" y="538"/>
                </a:cxn>
                <a:cxn ang="0">
                  <a:pos x="547" y="538"/>
                </a:cxn>
                <a:cxn ang="0">
                  <a:pos x="538" y="547"/>
                </a:cxn>
                <a:cxn ang="0">
                  <a:pos x="574" y="565"/>
                </a:cxn>
                <a:cxn ang="0">
                  <a:pos x="565" y="556"/>
                </a:cxn>
                <a:cxn ang="0">
                  <a:pos x="583" y="596"/>
                </a:cxn>
                <a:cxn ang="0">
                  <a:pos x="606" y="596"/>
                </a:cxn>
                <a:cxn ang="0">
                  <a:pos x="597" y="606"/>
                </a:cxn>
                <a:cxn ang="0">
                  <a:pos x="624" y="615"/>
                </a:cxn>
                <a:cxn ang="0">
                  <a:pos x="624" y="615"/>
                </a:cxn>
              </a:cxnLst>
              <a:rect l="0" t="0" r="r" b="b"/>
              <a:pathLst>
                <a:path w="624" h="624">
                  <a:moveTo>
                    <a:pt x="9" y="0"/>
                  </a:moveTo>
                  <a:lnTo>
                    <a:pt x="18" y="9"/>
                  </a:lnTo>
                  <a:lnTo>
                    <a:pt x="9" y="18"/>
                  </a:lnTo>
                  <a:lnTo>
                    <a:pt x="0" y="9"/>
                  </a:lnTo>
                  <a:lnTo>
                    <a:pt x="9" y="0"/>
                  </a:lnTo>
                  <a:close/>
                  <a:moveTo>
                    <a:pt x="27" y="18"/>
                  </a:moveTo>
                  <a:lnTo>
                    <a:pt x="36" y="27"/>
                  </a:lnTo>
                  <a:lnTo>
                    <a:pt x="27" y="36"/>
                  </a:lnTo>
                  <a:lnTo>
                    <a:pt x="18" y="27"/>
                  </a:lnTo>
                  <a:lnTo>
                    <a:pt x="27" y="18"/>
                  </a:lnTo>
                  <a:close/>
                  <a:moveTo>
                    <a:pt x="50" y="36"/>
                  </a:moveTo>
                  <a:lnTo>
                    <a:pt x="59" y="50"/>
                  </a:lnTo>
                  <a:lnTo>
                    <a:pt x="50" y="59"/>
                  </a:lnTo>
                  <a:lnTo>
                    <a:pt x="36" y="50"/>
                  </a:lnTo>
                  <a:lnTo>
                    <a:pt x="50" y="36"/>
                  </a:lnTo>
                  <a:close/>
                  <a:moveTo>
                    <a:pt x="68" y="59"/>
                  </a:moveTo>
                  <a:lnTo>
                    <a:pt x="77" y="68"/>
                  </a:lnTo>
                  <a:lnTo>
                    <a:pt x="68" y="77"/>
                  </a:lnTo>
                  <a:lnTo>
                    <a:pt x="59" y="68"/>
                  </a:lnTo>
                  <a:lnTo>
                    <a:pt x="68" y="59"/>
                  </a:lnTo>
                  <a:close/>
                  <a:moveTo>
                    <a:pt x="86" y="77"/>
                  </a:moveTo>
                  <a:lnTo>
                    <a:pt x="95" y="86"/>
                  </a:lnTo>
                  <a:lnTo>
                    <a:pt x="86" y="95"/>
                  </a:lnTo>
                  <a:lnTo>
                    <a:pt x="77" y="86"/>
                  </a:lnTo>
                  <a:lnTo>
                    <a:pt x="86" y="77"/>
                  </a:lnTo>
                  <a:close/>
                  <a:moveTo>
                    <a:pt x="104" y="95"/>
                  </a:moveTo>
                  <a:lnTo>
                    <a:pt x="113" y="104"/>
                  </a:lnTo>
                  <a:lnTo>
                    <a:pt x="104" y="113"/>
                  </a:lnTo>
                  <a:lnTo>
                    <a:pt x="95" y="104"/>
                  </a:lnTo>
                  <a:lnTo>
                    <a:pt x="104" y="95"/>
                  </a:lnTo>
                  <a:close/>
                  <a:moveTo>
                    <a:pt x="126" y="113"/>
                  </a:moveTo>
                  <a:lnTo>
                    <a:pt x="135" y="126"/>
                  </a:lnTo>
                  <a:lnTo>
                    <a:pt x="126" y="135"/>
                  </a:lnTo>
                  <a:lnTo>
                    <a:pt x="113" y="126"/>
                  </a:lnTo>
                  <a:lnTo>
                    <a:pt x="126" y="113"/>
                  </a:lnTo>
                  <a:close/>
                  <a:moveTo>
                    <a:pt x="144" y="135"/>
                  </a:moveTo>
                  <a:lnTo>
                    <a:pt x="154" y="144"/>
                  </a:lnTo>
                  <a:lnTo>
                    <a:pt x="144" y="154"/>
                  </a:lnTo>
                  <a:lnTo>
                    <a:pt x="135" y="144"/>
                  </a:lnTo>
                  <a:lnTo>
                    <a:pt x="144" y="135"/>
                  </a:lnTo>
                  <a:close/>
                  <a:moveTo>
                    <a:pt x="163" y="154"/>
                  </a:moveTo>
                  <a:lnTo>
                    <a:pt x="172" y="163"/>
                  </a:lnTo>
                  <a:lnTo>
                    <a:pt x="163" y="172"/>
                  </a:lnTo>
                  <a:lnTo>
                    <a:pt x="154" y="163"/>
                  </a:lnTo>
                  <a:lnTo>
                    <a:pt x="163" y="154"/>
                  </a:lnTo>
                  <a:close/>
                  <a:moveTo>
                    <a:pt x="181" y="172"/>
                  </a:moveTo>
                  <a:lnTo>
                    <a:pt x="190" y="181"/>
                  </a:lnTo>
                  <a:lnTo>
                    <a:pt x="181" y="190"/>
                  </a:lnTo>
                  <a:lnTo>
                    <a:pt x="172" y="181"/>
                  </a:lnTo>
                  <a:lnTo>
                    <a:pt x="181" y="172"/>
                  </a:lnTo>
                  <a:close/>
                  <a:moveTo>
                    <a:pt x="203" y="190"/>
                  </a:moveTo>
                  <a:lnTo>
                    <a:pt x="212" y="203"/>
                  </a:lnTo>
                  <a:lnTo>
                    <a:pt x="203" y="212"/>
                  </a:lnTo>
                  <a:lnTo>
                    <a:pt x="190" y="203"/>
                  </a:lnTo>
                  <a:lnTo>
                    <a:pt x="203" y="190"/>
                  </a:lnTo>
                  <a:close/>
                  <a:moveTo>
                    <a:pt x="221" y="212"/>
                  </a:moveTo>
                  <a:lnTo>
                    <a:pt x="230" y="221"/>
                  </a:lnTo>
                  <a:lnTo>
                    <a:pt x="221" y="230"/>
                  </a:lnTo>
                  <a:lnTo>
                    <a:pt x="212" y="221"/>
                  </a:lnTo>
                  <a:lnTo>
                    <a:pt x="221" y="212"/>
                  </a:lnTo>
                  <a:close/>
                  <a:moveTo>
                    <a:pt x="239" y="230"/>
                  </a:moveTo>
                  <a:lnTo>
                    <a:pt x="248" y="239"/>
                  </a:lnTo>
                  <a:lnTo>
                    <a:pt x="239" y="248"/>
                  </a:lnTo>
                  <a:lnTo>
                    <a:pt x="230" y="239"/>
                  </a:lnTo>
                  <a:lnTo>
                    <a:pt x="239" y="230"/>
                  </a:lnTo>
                  <a:close/>
                  <a:moveTo>
                    <a:pt x="257" y="248"/>
                  </a:moveTo>
                  <a:lnTo>
                    <a:pt x="267" y="257"/>
                  </a:lnTo>
                  <a:lnTo>
                    <a:pt x="257" y="267"/>
                  </a:lnTo>
                  <a:lnTo>
                    <a:pt x="248" y="257"/>
                  </a:lnTo>
                  <a:lnTo>
                    <a:pt x="257" y="248"/>
                  </a:lnTo>
                  <a:close/>
                  <a:moveTo>
                    <a:pt x="280" y="267"/>
                  </a:moveTo>
                  <a:lnTo>
                    <a:pt x="289" y="280"/>
                  </a:lnTo>
                  <a:lnTo>
                    <a:pt x="280" y="289"/>
                  </a:lnTo>
                  <a:lnTo>
                    <a:pt x="267" y="280"/>
                  </a:lnTo>
                  <a:lnTo>
                    <a:pt x="280" y="267"/>
                  </a:lnTo>
                  <a:close/>
                  <a:moveTo>
                    <a:pt x="298" y="289"/>
                  </a:moveTo>
                  <a:lnTo>
                    <a:pt x="307" y="298"/>
                  </a:lnTo>
                  <a:lnTo>
                    <a:pt x="298" y="307"/>
                  </a:lnTo>
                  <a:lnTo>
                    <a:pt x="289" y="298"/>
                  </a:lnTo>
                  <a:lnTo>
                    <a:pt x="298" y="289"/>
                  </a:lnTo>
                  <a:close/>
                  <a:moveTo>
                    <a:pt x="316" y="307"/>
                  </a:moveTo>
                  <a:lnTo>
                    <a:pt x="325" y="316"/>
                  </a:lnTo>
                  <a:lnTo>
                    <a:pt x="316" y="325"/>
                  </a:lnTo>
                  <a:lnTo>
                    <a:pt x="307" y="316"/>
                  </a:lnTo>
                  <a:lnTo>
                    <a:pt x="316" y="307"/>
                  </a:lnTo>
                  <a:close/>
                  <a:moveTo>
                    <a:pt x="334" y="325"/>
                  </a:moveTo>
                  <a:lnTo>
                    <a:pt x="343" y="334"/>
                  </a:lnTo>
                  <a:lnTo>
                    <a:pt x="334" y="343"/>
                  </a:lnTo>
                  <a:lnTo>
                    <a:pt x="325" y="334"/>
                  </a:lnTo>
                  <a:lnTo>
                    <a:pt x="334" y="325"/>
                  </a:lnTo>
                  <a:close/>
                  <a:moveTo>
                    <a:pt x="352" y="343"/>
                  </a:moveTo>
                  <a:lnTo>
                    <a:pt x="366" y="352"/>
                  </a:lnTo>
                  <a:lnTo>
                    <a:pt x="352" y="366"/>
                  </a:lnTo>
                  <a:lnTo>
                    <a:pt x="343" y="352"/>
                  </a:lnTo>
                  <a:lnTo>
                    <a:pt x="352" y="343"/>
                  </a:lnTo>
                  <a:close/>
                  <a:moveTo>
                    <a:pt x="375" y="366"/>
                  </a:moveTo>
                  <a:lnTo>
                    <a:pt x="384" y="375"/>
                  </a:lnTo>
                  <a:lnTo>
                    <a:pt x="375" y="384"/>
                  </a:lnTo>
                  <a:lnTo>
                    <a:pt x="366" y="375"/>
                  </a:lnTo>
                  <a:lnTo>
                    <a:pt x="375" y="366"/>
                  </a:lnTo>
                  <a:close/>
                  <a:moveTo>
                    <a:pt x="393" y="384"/>
                  </a:moveTo>
                  <a:lnTo>
                    <a:pt x="402" y="393"/>
                  </a:lnTo>
                  <a:lnTo>
                    <a:pt x="393" y="402"/>
                  </a:lnTo>
                  <a:lnTo>
                    <a:pt x="384" y="393"/>
                  </a:lnTo>
                  <a:lnTo>
                    <a:pt x="393" y="384"/>
                  </a:lnTo>
                  <a:close/>
                  <a:moveTo>
                    <a:pt x="411" y="402"/>
                  </a:moveTo>
                  <a:lnTo>
                    <a:pt x="420" y="411"/>
                  </a:lnTo>
                  <a:lnTo>
                    <a:pt x="411" y="420"/>
                  </a:lnTo>
                  <a:lnTo>
                    <a:pt x="402" y="411"/>
                  </a:lnTo>
                  <a:lnTo>
                    <a:pt x="411" y="402"/>
                  </a:lnTo>
                  <a:close/>
                  <a:moveTo>
                    <a:pt x="429" y="420"/>
                  </a:moveTo>
                  <a:lnTo>
                    <a:pt x="443" y="429"/>
                  </a:lnTo>
                  <a:lnTo>
                    <a:pt x="429" y="443"/>
                  </a:lnTo>
                  <a:lnTo>
                    <a:pt x="420" y="429"/>
                  </a:lnTo>
                  <a:lnTo>
                    <a:pt x="429" y="420"/>
                  </a:lnTo>
                  <a:close/>
                  <a:moveTo>
                    <a:pt x="452" y="443"/>
                  </a:moveTo>
                  <a:lnTo>
                    <a:pt x="461" y="452"/>
                  </a:lnTo>
                  <a:lnTo>
                    <a:pt x="452" y="461"/>
                  </a:lnTo>
                  <a:lnTo>
                    <a:pt x="443" y="452"/>
                  </a:lnTo>
                  <a:lnTo>
                    <a:pt x="452" y="443"/>
                  </a:lnTo>
                  <a:close/>
                  <a:moveTo>
                    <a:pt x="470" y="461"/>
                  </a:moveTo>
                  <a:lnTo>
                    <a:pt x="479" y="470"/>
                  </a:lnTo>
                  <a:lnTo>
                    <a:pt x="470" y="479"/>
                  </a:lnTo>
                  <a:lnTo>
                    <a:pt x="461" y="470"/>
                  </a:lnTo>
                  <a:lnTo>
                    <a:pt x="470" y="461"/>
                  </a:lnTo>
                  <a:close/>
                  <a:moveTo>
                    <a:pt x="488" y="479"/>
                  </a:moveTo>
                  <a:lnTo>
                    <a:pt x="497" y="488"/>
                  </a:lnTo>
                  <a:lnTo>
                    <a:pt x="488" y="497"/>
                  </a:lnTo>
                  <a:lnTo>
                    <a:pt x="479" y="488"/>
                  </a:lnTo>
                  <a:lnTo>
                    <a:pt x="488" y="479"/>
                  </a:lnTo>
                  <a:close/>
                  <a:moveTo>
                    <a:pt x="506" y="497"/>
                  </a:moveTo>
                  <a:lnTo>
                    <a:pt x="520" y="506"/>
                  </a:lnTo>
                  <a:lnTo>
                    <a:pt x="506" y="520"/>
                  </a:lnTo>
                  <a:lnTo>
                    <a:pt x="497" y="506"/>
                  </a:lnTo>
                  <a:lnTo>
                    <a:pt x="506" y="497"/>
                  </a:lnTo>
                  <a:close/>
                  <a:moveTo>
                    <a:pt x="529" y="520"/>
                  </a:moveTo>
                  <a:lnTo>
                    <a:pt x="538" y="529"/>
                  </a:lnTo>
                  <a:lnTo>
                    <a:pt x="529" y="538"/>
                  </a:lnTo>
                  <a:lnTo>
                    <a:pt x="520" y="529"/>
                  </a:lnTo>
                  <a:lnTo>
                    <a:pt x="529" y="520"/>
                  </a:lnTo>
                  <a:close/>
                  <a:moveTo>
                    <a:pt x="547" y="538"/>
                  </a:moveTo>
                  <a:lnTo>
                    <a:pt x="556" y="547"/>
                  </a:lnTo>
                  <a:lnTo>
                    <a:pt x="547" y="556"/>
                  </a:lnTo>
                  <a:lnTo>
                    <a:pt x="538" y="547"/>
                  </a:lnTo>
                  <a:lnTo>
                    <a:pt x="547" y="538"/>
                  </a:lnTo>
                  <a:close/>
                  <a:moveTo>
                    <a:pt x="565" y="556"/>
                  </a:moveTo>
                  <a:lnTo>
                    <a:pt x="574" y="565"/>
                  </a:lnTo>
                  <a:lnTo>
                    <a:pt x="565" y="574"/>
                  </a:lnTo>
                  <a:lnTo>
                    <a:pt x="556" y="565"/>
                  </a:lnTo>
                  <a:lnTo>
                    <a:pt x="565" y="556"/>
                  </a:lnTo>
                  <a:close/>
                  <a:moveTo>
                    <a:pt x="583" y="574"/>
                  </a:moveTo>
                  <a:lnTo>
                    <a:pt x="597" y="583"/>
                  </a:lnTo>
                  <a:lnTo>
                    <a:pt x="583" y="596"/>
                  </a:lnTo>
                  <a:lnTo>
                    <a:pt x="574" y="583"/>
                  </a:lnTo>
                  <a:lnTo>
                    <a:pt x="583" y="574"/>
                  </a:lnTo>
                  <a:close/>
                  <a:moveTo>
                    <a:pt x="606" y="596"/>
                  </a:moveTo>
                  <a:lnTo>
                    <a:pt x="615" y="606"/>
                  </a:lnTo>
                  <a:lnTo>
                    <a:pt x="606" y="615"/>
                  </a:lnTo>
                  <a:lnTo>
                    <a:pt x="597" y="606"/>
                  </a:lnTo>
                  <a:lnTo>
                    <a:pt x="606" y="596"/>
                  </a:lnTo>
                  <a:close/>
                  <a:moveTo>
                    <a:pt x="624" y="615"/>
                  </a:moveTo>
                  <a:lnTo>
                    <a:pt x="624" y="615"/>
                  </a:lnTo>
                  <a:lnTo>
                    <a:pt x="615" y="624"/>
                  </a:lnTo>
                  <a:lnTo>
                    <a:pt x="615" y="624"/>
                  </a:lnTo>
                  <a:lnTo>
                    <a:pt x="624" y="61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6" name="Freeform 65"/>
            <p:cNvSpPr>
              <a:spLocks noEditPoints="1"/>
            </p:cNvSpPr>
            <p:nvPr/>
          </p:nvSpPr>
          <p:spPr bwMode="auto">
            <a:xfrm>
              <a:off x="8050346" y="3610691"/>
              <a:ext cx="1240984" cy="1958899"/>
            </a:xfrm>
            <a:custGeom>
              <a:avLst/>
              <a:gdLst/>
              <a:ahLst/>
              <a:cxnLst>
                <a:cxn ang="0">
                  <a:pos x="9" y="18"/>
                </a:cxn>
                <a:cxn ang="0">
                  <a:pos x="27" y="22"/>
                </a:cxn>
                <a:cxn ang="0">
                  <a:pos x="18" y="31"/>
                </a:cxn>
                <a:cxn ang="0">
                  <a:pos x="50" y="54"/>
                </a:cxn>
                <a:cxn ang="0">
                  <a:pos x="45" y="45"/>
                </a:cxn>
                <a:cxn ang="0">
                  <a:pos x="59" y="86"/>
                </a:cxn>
                <a:cxn ang="0">
                  <a:pos x="77" y="86"/>
                </a:cxn>
                <a:cxn ang="0">
                  <a:pos x="68" y="95"/>
                </a:cxn>
                <a:cxn ang="0">
                  <a:pos x="99" y="117"/>
                </a:cxn>
                <a:cxn ang="0">
                  <a:pos x="95" y="108"/>
                </a:cxn>
                <a:cxn ang="0">
                  <a:pos x="108" y="149"/>
                </a:cxn>
                <a:cxn ang="0">
                  <a:pos x="126" y="149"/>
                </a:cxn>
                <a:cxn ang="0">
                  <a:pos x="117" y="158"/>
                </a:cxn>
                <a:cxn ang="0">
                  <a:pos x="149" y="181"/>
                </a:cxn>
                <a:cxn ang="0">
                  <a:pos x="144" y="171"/>
                </a:cxn>
                <a:cxn ang="0">
                  <a:pos x="158" y="212"/>
                </a:cxn>
                <a:cxn ang="0">
                  <a:pos x="176" y="217"/>
                </a:cxn>
                <a:cxn ang="0">
                  <a:pos x="167" y="221"/>
                </a:cxn>
                <a:cxn ang="0">
                  <a:pos x="199" y="248"/>
                </a:cxn>
                <a:cxn ang="0">
                  <a:pos x="194" y="235"/>
                </a:cxn>
                <a:cxn ang="0">
                  <a:pos x="208" y="275"/>
                </a:cxn>
                <a:cxn ang="0">
                  <a:pos x="226" y="280"/>
                </a:cxn>
                <a:cxn ang="0">
                  <a:pos x="217" y="289"/>
                </a:cxn>
                <a:cxn ang="0">
                  <a:pos x="248" y="312"/>
                </a:cxn>
                <a:cxn ang="0">
                  <a:pos x="244" y="303"/>
                </a:cxn>
                <a:cxn ang="0">
                  <a:pos x="257" y="343"/>
                </a:cxn>
                <a:cxn ang="0">
                  <a:pos x="276" y="343"/>
                </a:cxn>
                <a:cxn ang="0">
                  <a:pos x="267" y="352"/>
                </a:cxn>
                <a:cxn ang="0">
                  <a:pos x="298" y="375"/>
                </a:cxn>
                <a:cxn ang="0">
                  <a:pos x="294" y="366"/>
                </a:cxn>
                <a:cxn ang="0">
                  <a:pos x="307" y="407"/>
                </a:cxn>
                <a:cxn ang="0">
                  <a:pos x="325" y="407"/>
                </a:cxn>
                <a:cxn ang="0">
                  <a:pos x="316" y="416"/>
                </a:cxn>
                <a:cxn ang="0">
                  <a:pos x="348" y="438"/>
                </a:cxn>
                <a:cxn ang="0">
                  <a:pos x="343" y="429"/>
                </a:cxn>
                <a:cxn ang="0">
                  <a:pos x="357" y="470"/>
                </a:cxn>
                <a:cxn ang="0">
                  <a:pos x="375" y="474"/>
                </a:cxn>
                <a:cxn ang="0">
                  <a:pos x="366" y="479"/>
                </a:cxn>
                <a:cxn ang="0">
                  <a:pos x="398" y="506"/>
                </a:cxn>
                <a:cxn ang="0">
                  <a:pos x="393" y="492"/>
                </a:cxn>
                <a:cxn ang="0">
                  <a:pos x="407" y="533"/>
                </a:cxn>
                <a:cxn ang="0">
                  <a:pos x="425" y="538"/>
                </a:cxn>
                <a:cxn ang="0">
                  <a:pos x="416" y="547"/>
                </a:cxn>
                <a:cxn ang="0">
                  <a:pos x="447" y="569"/>
                </a:cxn>
                <a:cxn ang="0">
                  <a:pos x="443" y="560"/>
                </a:cxn>
                <a:cxn ang="0">
                  <a:pos x="456" y="601"/>
                </a:cxn>
                <a:cxn ang="0">
                  <a:pos x="474" y="601"/>
                </a:cxn>
                <a:cxn ang="0">
                  <a:pos x="465" y="610"/>
                </a:cxn>
                <a:cxn ang="0">
                  <a:pos x="497" y="633"/>
                </a:cxn>
                <a:cxn ang="0">
                  <a:pos x="493" y="623"/>
                </a:cxn>
                <a:cxn ang="0">
                  <a:pos x="506" y="664"/>
                </a:cxn>
                <a:cxn ang="0">
                  <a:pos x="524" y="664"/>
                </a:cxn>
                <a:cxn ang="0">
                  <a:pos x="515" y="673"/>
                </a:cxn>
                <a:cxn ang="0">
                  <a:pos x="547" y="696"/>
                </a:cxn>
                <a:cxn ang="0">
                  <a:pos x="542" y="687"/>
                </a:cxn>
                <a:cxn ang="0">
                  <a:pos x="556" y="727"/>
                </a:cxn>
                <a:cxn ang="0">
                  <a:pos x="574" y="732"/>
                </a:cxn>
                <a:cxn ang="0">
                  <a:pos x="565" y="736"/>
                </a:cxn>
                <a:cxn ang="0">
                  <a:pos x="597" y="764"/>
                </a:cxn>
                <a:cxn ang="0">
                  <a:pos x="592" y="750"/>
                </a:cxn>
                <a:cxn ang="0">
                  <a:pos x="606" y="791"/>
                </a:cxn>
                <a:cxn ang="0">
                  <a:pos x="624" y="795"/>
                </a:cxn>
                <a:cxn ang="0">
                  <a:pos x="615" y="804"/>
                </a:cxn>
              </a:cxnLst>
              <a:rect l="0" t="0" r="r" b="b"/>
              <a:pathLst>
                <a:path w="624" h="804">
                  <a:moveTo>
                    <a:pt x="9" y="0"/>
                  </a:moveTo>
                  <a:lnTo>
                    <a:pt x="18" y="13"/>
                  </a:lnTo>
                  <a:lnTo>
                    <a:pt x="9" y="18"/>
                  </a:lnTo>
                  <a:lnTo>
                    <a:pt x="0" y="9"/>
                  </a:lnTo>
                  <a:lnTo>
                    <a:pt x="9" y="0"/>
                  </a:lnTo>
                  <a:close/>
                  <a:moveTo>
                    <a:pt x="27" y="22"/>
                  </a:moveTo>
                  <a:lnTo>
                    <a:pt x="36" y="31"/>
                  </a:lnTo>
                  <a:lnTo>
                    <a:pt x="22" y="40"/>
                  </a:lnTo>
                  <a:lnTo>
                    <a:pt x="18" y="31"/>
                  </a:lnTo>
                  <a:lnTo>
                    <a:pt x="27" y="22"/>
                  </a:lnTo>
                  <a:close/>
                  <a:moveTo>
                    <a:pt x="45" y="45"/>
                  </a:moveTo>
                  <a:lnTo>
                    <a:pt x="50" y="54"/>
                  </a:lnTo>
                  <a:lnTo>
                    <a:pt x="40" y="63"/>
                  </a:lnTo>
                  <a:lnTo>
                    <a:pt x="31" y="49"/>
                  </a:lnTo>
                  <a:lnTo>
                    <a:pt x="45" y="45"/>
                  </a:lnTo>
                  <a:close/>
                  <a:moveTo>
                    <a:pt x="59" y="63"/>
                  </a:moveTo>
                  <a:lnTo>
                    <a:pt x="68" y="77"/>
                  </a:lnTo>
                  <a:lnTo>
                    <a:pt x="59" y="86"/>
                  </a:lnTo>
                  <a:lnTo>
                    <a:pt x="50" y="72"/>
                  </a:lnTo>
                  <a:lnTo>
                    <a:pt x="59" y="63"/>
                  </a:lnTo>
                  <a:close/>
                  <a:moveTo>
                    <a:pt x="77" y="86"/>
                  </a:moveTo>
                  <a:lnTo>
                    <a:pt x="86" y="99"/>
                  </a:lnTo>
                  <a:lnTo>
                    <a:pt x="72" y="104"/>
                  </a:lnTo>
                  <a:lnTo>
                    <a:pt x="68" y="95"/>
                  </a:lnTo>
                  <a:lnTo>
                    <a:pt x="77" y="86"/>
                  </a:lnTo>
                  <a:close/>
                  <a:moveTo>
                    <a:pt x="95" y="108"/>
                  </a:moveTo>
                  <a:lnTo>
                    <a:pt x="99" y="117"/>
                  </a:lnTo>
                  <a:lnTo>
                    <a:pt x="90" y="126"/>
                  </a:lnTo>
                  <a:lnTo>
                    <a:pt x="81" y="117"/>
                  </a:lnTo>
                  <a:lnTo>
                    <a:pt x="95" y="108"/>
                  </a:lnTo>
                  <a:close/>
                  <a:moveTo>
                    <a:pt x="108" y="131"/>
                  </a:moveTo>
                  <a:lnTo>
                    <a:pt x="117" y="140"/>
                  </a:lnTo>
                  <a:lnTo>
                    <a:pt x="108" y="149"/>
                  </a:lnTo>
                  <a:lnTo>
                    <a:pt x="99" y="135"/>
                  </a:lnTo>
                  <a:lnTo>
                    <a:pt x="108" y="131"/>
                  </a:lnTo>
                  <a:close/>
                  <a:moveTo>
                    <a:pt x="126" y="149"/>
                  </a:moveTo>
                  <a:lnTo>
                    <a:pt x="135" y="162"/>
                  </a:lnTo>
                  <a:lnTo>
                    <a:pt x="122" y="171"/>
                  </a:lnTo>
                  <a:lnTo>
                    <a:pt x="117" y="158"/>
                  </a:lnTo>
                  <a:lnTo>
                    <a:pt x="126" y="149"/>
                  </a:lnTo>
                  <a:close/>
                  <a:moveTo>
                    <a:pt x="144" y="171"/>
                  </a:moveTo>
                  <a:lnTo>
                    <a:pt x="149" y="181"/>
                  </a:lnTo>
                  <a:lnTo>
                    <a:pt x="140" y="190"/>
                  </a:lnTo>
                  <a:lnTo>
                    <a:pt x="131" y="181"/>
                  </a:lnTo>
                  <a:lnTo>
                    <a:pt x="144" y="171"/>
                  </a:lnTo>
                  <a:close/>
                  <a:moveTo>
                    <a:pt x="158" y="194"/>
                  </a:moveTo>
                  <a:lnTo>
                    <a:pt x="167" y="203"/>
                  </a:lnTo>
                  <a:lnTo>
                    <a:pt x="158" y="212"/>
                  </a:lnTo>
                  <a:lnTo>
                    <a:pt x="149" y="203"/>
                  </a:lnTo>
                  <a:lnTo>
                    <a:pt x="158" y="194"/>
                  </a:lnTo>
                  <a:close/>
                  <a:moveTo>
                    <a:pt x="176" y="217"/>
                  </a:moveTo>
                  <a:lnTo>
                    <a:pt x="185" y="226"/>
                  </a:lnTo>
                  <a:lnTo>
                    <a:pt x="172" y="235"/>
                  </a:lnTo>
                  <a:lnTo>
                    <a:pt x="167" y="221"/>
                  </a:lnTo>
                  <a:lnTo>
                    <a:pt x="176" y="217"/>
                  </a:lnTo>
                  <a:close/>
                  <a:moveTo>
                    <a:pt x="194" y="235"/>
                  </a:moveTo>
                  <a:lnTo>
                    <a:pt x="199" y="248"/>
                  </a:lnTo>
                  <a:lnTo>
                    <a:pt x="190" y="257"/>
                  </a:lnTo>
                  <a:lnTo>
                    <a:pt x="181" y="244"/>
                  </a:lnTo>
                  <a:lnTo>
                    <a:pt x="194" y="235"/>
                  </a:lnTo>
                  <a:close/>
                  <a:moveTo>
                    <a:pt x="208" y="257"/>
                  </a:moveTo>
                  <a:lnTo>
                    <a:pt x="217" y="266"/>
                  </a:lnTo>
                  <a:lnTo>
                    <a:pt x="208" y="275"/>
                  </a:lnTo>
                  <a:lnTo>
                    <a:pt x="199" y="266"/>
                  </a:lnTo>
                  <a:lnTo>
                    <a:pt x="208" y="257"/>
                  </a:lnTo>
                  <a:close/>
                  <a:moveTo>
                    <a:pt x="226" y="280"/>
                  </a:moveTo>
                  <a:lnTo>
                    <a:pt x="235" y="289"/>
                  </a:lnTo>
                  <a:lnTo>
                    <a:pt x="221" y="298"/>
                  </a:lnTo>
                  <a:lnTo>
                    <a:pt x="217" y="289"/>
                  </a:lnTo>
                  <a:lnTo>
                    <a:pt x="226" y="280"/>
                  </a:lnTo>
                  <a:close/>
                  <a:moveTo>
                    <a:pt x="244" y="303"/>
                  </a:moveTo>
                  <a:lnTo>
                    <a:pt x="248" y="312"/>
                  </a:lnTo>
                  <a:lnTo>
                    <a:pt x="239" y="321"/>
                  </a:lnTo>
                  <a:lnTo>
                    <a:pt x="230" y="307"/>
                  </a:lnTo>
                  <a:lnTo>
                    <a:pt x="244" y="303"/>
                  </a:lnTo>
                  <a:close/>
                  <a:moveTo>
                    <a:pt x="257" y="321"/>
                  </a:moveTo>
                  <a:lnTo>
                    <a:pt x="267" y="334"/>
                  </a:lnTo>
                  <a:lnTo>
                    <a:pt x="257" y="343"/>
                  </a:lnTo>
                  <a:lnTo>
                    <a:pt x="248" y="330"/>
                  </a:lnTo>
                  <a:lnTo>
                    <a:pt x="257" y="321"/>
                  </a:lnTo>
                  <a:close/>
                  <a:moveTo>
                    <a:pt x="276" y="343"/>
                  </a:moveTo>
                  <a:lnTo>
                    <a:pt x="285" y="352"/>
                  </a:lnTo>
                  <a:lnTo>
                    <a:pt x="271" y="361"/>
                  </a:lnTo>
                  <a:lnTo>
                    <a:pt x="267" y="352"/>
                  </a:lnTo>
                  <a:lnTo>
                    <a:pt x="276" y="343"/>
                  </a:lnTo>
                  <a:close/>
                  <a:moveTo>
                    <a:pt x="294" y="366"/>
                  </a:moveTo>
                  <a:lnTo>
                    <a:pt x="298" y="375"/>
                  </a:lnTo>
                  <a:lnTo>
                    <a:pt x="289" y="384"/>
                  </a:lnTo>
                  <a:lnTo>
                    <a:pt x="280" y="375"/>
                  </a:lnTo>
                  <a:lnTo>
                    <a:pt x="294" y="366"/>
                  </a:lnTo>
                  <a:close/>
                  <a:moveTo>
                    <a:pt x="307" y="388"/>
                  </a:moveTo>
                  <a:lnTo>
                    <a:pt x="316" y="397"/>
                  </a:lnTo>
                  <a:lnTo>
                    <a:pt x="307" y="407"/>
                  </a:lnTo>
                  <a:lnTo>
                    <a:pt x="298" y="393"/>
                  </a:lnTo>
                  <a:lnTo>
                    <a:pt x="307" y="388"/>
                  </a:lnTo>
                  <a:close/>
                  <a:moveTo>
                    <a:pt x="325" y="407"/>
                  </a:moveTo>
                  <a:lnTo>
                    <a:pt x="334" y="420"/>
                  </a:lnTo>
                  <a:lnTo>
                    <a:pt x="321" y="429"/>
                  </a:lnTo>
                  <a:lnTo>
                    <a:pt x="316" y="416"/>
                  </a:lnTo>
                  <a:lnTo>
                    <a:pt x="325" y="407"/>
                  </a:lnTo>
                  <a:close/>
                  <a:moveTo>
                    <a:pt x="343" y="429"/>
                  </a:moveTo>
                  <a:lnTo>
                    <a:pt x="348" y="438"/>
                  </a:lnTo>
                  <a:lnTo>
                    <a:pt x="339" y="447"/>
                  </a:lnTo>
                  <a:lnTo>
                    <a:pt x="330" y="438"/>
                  </a:lnTo>
                  <a:lnTo>
                    <a:pt x="343" y="429"/>
                  </a:lnTo>
                  <a:close/>
                  <a:moveTo>
                    <a:pt x="357" y="452"/>
                  </a:moveTo>
                  <a:lnTo>
                    <a:pt x="366" y="461"/>
                  </a:lnTo>
                  <a:lnTo>
                    <a:pt x="357" y="470"/>
                  </a:lnTo>
                  <a:lnTo>
                    <a:pt x="348" y="461"/>
                  </a:lnTo>
                  <a:lnTo>
                    <a:pt x="357" y="452"/>
                  </a:lnTo>
                  <a:close/>
                  <a:moveTo>
                    <a:pt x="375" y="474"/>
                  </a:moveTo>
                  <a:lnTo>
                    <a:pt x="384" y="483"/>
                  </a:lnTo>
                  <a:lnTo>
                    <a:pt x="370" y="492"/>
                  </a:lnTo>
                  <a:lnTo>
                    <a:pt x="366" y="479"/>
                  </a:lnTo>
                  <a:lnTo>
                    <a:pt x="375" y="474"/>
                  </a:lnTo>
                  <a:close/>
                  <a:moveTo>
                    <a:pt x="393" y="492"/>
                  </a:moveTo>
                  <a:lnTo>
                    <a:pt x="398" y="506"/>
                  </a:lnTo>
                  <a:lnTo>
                    <a:pt x="389" y="515"/>
                  </a:lnTo>
                  <a:lnTo>
                    <a:pt x="380" y="501"/>
                  </a:lnTo>
                  <a:lnTo>
                    <a:pt x="393" y="492"/>
                  </a:lnTo>
                  <a:close/>
                  <a:moveTo>
                    <a:pt x="407" y="515"/>
                  </a:moveTo>
                  <a:lnTo>
                    <a:pt x="416" y="524"/>
                  </a:lnTo>
                  <a:lnTo>
                    <a:pt x="407" y="533"/>
                  </a:lnTo>
                  <a:lnTo>
                    <a:pt x="398" y="524"/>
                  </a:lnTo>
                  <a:lnTo>
                    <a:pt x="407" y="515"/>
                  </a:lnTo>
                  <a:close/>
                  <a:moveTo>
                    <a:pt x="425" y="538"/>
                  </a:moveTo>
                  <a:lnTo>
                    <a:pt x="434" y="547"/>
                  </a:lnTo>
                  <a:lnTo>
                    <a:pt x="420" y="556"/>
                  </a:lnTo>
                  <a:lnTo>
                    <a:pt x="416" y="547"/>
                  </a:lnTo>
                  <a:lnTo>
                    <a:pt x="425" y="538"/>
                  </a:lnTo>
                  <a:close/>
                  <a:moveTo>
                    <a:pt x="443" y="560"/>
                  </a:moveTo>
                  <a:lnTo>
                    <a:pt x="447" y="569"/>
                  </a:lnTo>
                  <a:lnTo>
                    <a:pt x="438" y="578"/>
                  </a:lnTo>
                  <a:lnTo>
                    <a:pt x="429" y="565"/>
                  </a:lnTo>
                  <a:lnTo>
                    <a:pt x="443" y="560"/>
                  </a:lnTo>
                  <a:close/>
                  <a:moveTo>
                    <a:pt x="456" y="578"/>
                  </a:moveTo>
                  <a:lnTo>
                    <a:pt x="465" y="592"/>
                  </a:lnTo>
                  <a:lnTo>
                    <a:pt x="456" y="601"/>
                  </a:lnTo>
                  <a:lnTo>
                    <a:pt x="447" y="587"/>
                  </a:lnTo>
                  <a:lnTo>
                    <a:pt x="456" y="578"/>
                  </a:lnTo>
                  <a:close/>
                  <a:moveTo>
                    <a:pt x="474" y="601"/>
                  </a:moveTo>
                  <a:lnTo>
                    <a:pt x="483" y="610"/>
                  </a:lnTo>
                  <a:lnTo>
                    <a:pt x="470" y="619"/>
                  </a:lnTo>
                  <a:lnTo>
                    <a:pt x="465" y="610"/>
                  </a:lnTo>
                  <a:lnTo>
                    <a:pt x="474" y="601"/>
                  </a:lnTo>
                  <a:close/>
                  <a:moveTo>
                    <a:pt x="493" y="623"/>
                  </a:moveTo>
                  <a:lnTo>
                    <a:pt x="497" y="633"/>
                  </a:lnTo>
                  <a:lnTo>
                    <a:pt x="488" y="642"/>
                  </a:lnTo>
                  <a:lnTo>
                    <a:pt x="479" y="633"/>
                  </a:lnTo>
                  <a:lnTo>
                    <a:pt x="493" y="623"/>
                  </a:lnTo>
                  <a:close/>
                  <a:moveTo>
                    <a:pt x="506" y="646"/>
                  </a:moveTo>
                  <a:lnTo>
                    <a:pt x="515" y="655"/>
                  </a:lnTo>
                  <a:lnTo>
                    <a:pt x="506" y="664"/>
                  </a:lnTo>
                  <a:lnTo>
                    <a:pt x="497" y="651"/>
                  </a:lnTo>
                  <a:lnTo>
                    <a:pt x="506" y="646"/>
                  </a:lnTo>
                  <a:close/>
                  <a:moveTo>
                    <a:pt x="524" y="664"/>
                  </a:moveTo>
                  <a:lnTo>
                    <a:pt x="533" y="678"/>
                  </a:lnTo>
                  <a:lnTo>
                    <a:pt x="520" y="687"/>
                  </a:lnTo>
                  <a:lnTo>
                    <a:pt x="515" y="673"/>
                  </a:lnTo>
                  <a:lnTo>
                    <a:pt x="524" y="664"/>
                  </a:lnTo>
                  <a:close/>
                  <a:moveTo>
                    <a:pt x="542" y="687"/>
                  </a:moveTo>
                  <a:lnTo>
                    <a:pt x="547" y="696"/>
                  </a:lnTo>
                  <a:lnTo>
                    <a:pt x="538" y="705"/>
                  </a:lnTo>
                  <a:lnTo>
                    <a:pt x="529" y="696"/>
                  </a:lnTo>
                  <a:lnTo>
                    <a:pt x="542" y="687"/>
                  </a:lnTo>
                  <a:close/>
                  <a:moveTo>
                    <a:pt x="556" y="709"/>
                  </a:moveTo>
                  <a:lnTo>
                    <a:pt x="565" y="718"/>
                  </a:lnTo>
                  <a:lnTo>
                    <a:pt x="556" y="727"/>
                  </a:lnTo>
                  <a:lnTo>
                    <a:pt x="547" y="718"/>
                  </a:lnTo>
                  <a:lnTo>
                    <a:pt x="556" y="709"/>
                  </a:lnTo>
                  <a:close/>
                  <a:moveTo>
                    <a:pt x="574" y="732"/>
                  </a:moveTo>
                  <a:lnTo>
                    <a:pt x="583" y="741"/>
                  </a:lnTo>
                  <a:lnTo>
                    <a:pt x="569" y="750"/>
                  </a:lnTo>
                  <a:lnTo>
                    <a:pt x="565" y="736"/>
                  </a:lnTo>
                  <a:lnTo>
                    <a:pt x="574" y="732"/>
                  </a:lnTo>
                  <a:close/>
                  <a:moveTo>
                    <a:pt x="592" y="750"/>
                  </a:moveTo>
                  <a:lnTo>
                    <a:pt x="597" y="764"/>
                  </a:lnTo>
                  <a:lnTo>
                    <a:pt x="587" y="773"/>
                  </a:lnTo>
                  <a:lnTo>
                    <a:pt x="578" y="759"/>
                  </a:lnTo>
                  <a:lnTo>
                    <a:pt x="592" y="750"/>
                  </a:lnTo>
                  <a:close/>
                  <a:moveTo>
                    <a:pt x="606" y="773"/>
                  </a:moveTo>
                  <a:lnTo>
                    <a:pt x="615" y="782"/>
                  </a:lnTo>
                  <a:lnTo>
                    <a:pt x="606" y="791"/>
                  </a:lnTo>
                  <a:lnTo>
                    <a:pt x="597" y="782"/>
                  </a:lnTo>
                  <a:lnTo>
                    <a:pt x="606" y="773"/>
                  </a:lnTo>
                  <a:close/>
                  <a:moveTo>
                    <a:pt x="624" y="795"/>
                  </a:moveTo>
                  <a:lnTo>
                    <a:pt x="624" y="795"/>
                  </a:lnTo>
                  <a:lnTo>
                    <a:pt x="615" y="804"/>
                  </a:lnTo>
                  <a:lnTo>
                    <a:pt x="615" y="804"/>
                  </a:lnTo>
                  <a:lnTo>
                    <a:pt x="624" y="79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7" name="Freeform 66"/>
            <p:cNvSpPr>
              <a:spLocks noEditPoints="1"/>
            </p:cNvSpPr>
            <p:nvPr/>
          </p:nvSpPr>
          <p:spPr bwMode="auto">
            <a:xfrm>
              <a:off x="8050346" y="2904123"/>
              <a:ext cx="1240984" cy="2477862"/>
            </a:xfrm>
            <a:custGeom>
              <a:avLst/>
              <a:gdLst/>
              <a:ahLst/>
              <a:cxnLst>
                <a:cxn ang="0">
                  <a:pos x="0" y="9"/>
                </a:cxn>
                <a:cxn ang="0">
                  <a:pos x="18" y="46"/>
                </a:cxn>
                <a:cxn ang="0">
                  <a:pos x="45" y="59"/>
                </a:cxn>
                <a:cxn ang="0">
                  <a:pos x="54" y="73"/>
                </a:cxn>
                <a:cxn ang="0">
                  <a:pos x="54" y="73"/>
                </a:cxn>
                <a:cxn ang="0">
                  <a:pos x="54" y="100"/>
                </a:cxn>
                <a:cxn ang="0">
                  <a:pos x="77" y="136"/>
                </a:cxn>
                <a:cxn ang="0">
                  <a:pos x="104" y="154"/>
                </a:cxn>
                <a:cxn ang="0">
                  <a:pos x="108" y="163"/>
                </a:cxn>
                <a:cxn ang="0">
                  <a:pos x="108" y="163"/>
                </a:cxn>
                <a:cxn ang="0">
                  <a:pos x="113" y="195"/>
                </a:cxn>
                <a:cxn ang="0">
                  <a:pos x="131" y="231"/>
                </a:cxn>
                <a:cxn ang="0">
                  <a:pos x="158" y="245"/>
                </a:cxn>
                <a:cxn ang="0">
                  <a:pos x="167" y="258"/>
                </a:cxn>
                <a:cxn ang="0">
                  <a:pos x="167" y="258"/>
                </a:cxn>
                <a:cxn ang="0">
                  <a:pos x="167" y="285"/>
                </a:cxn>
                <a:cxn ang="0">
                  <a:pos x="190" y="321"/>
                </a:cxn>
                <a:cxn ang="0">
                  <a:pos x="212" y="339"/>
                </a:cxn>
                <a:cxn ang="0">
                  <a:pos x="221" y="348"/>
                </a:cxn>
                <a:cxn ang="0">
                  <a:pos x="221" y="348"/>
                </a:cxn>
                <a:cxn ang="0">
                  <a:pos x="226" y="380"/>
                </a:cxn>
                <a:cxn ang="0">
                  <a:pos x="244" y="416"/>
                </a:cxn>
                <a:cxn ang="0">
                  <a:pos x="271" y="430"/>
                </a:cxn>
                <a:cxn ang="0">
                  <a:pos x="280" y="443"/>
                </a:cxn>
                <a:cxn ang="0">
                  <a:pos x="280" y="443"/>
                </a:cxn>
                <a:cxn ang="0">
                  <a:pos x="280" y="471"/>
                </a:cxn>
                <a:cxn ang="0">
                  <a:pos x="303" y="507"/>
                </a:cxn>
                <a:cxn ang="0">
                  <a:pos x="325" y="525"/>
                </a:cxn>
                <a:cxn ang="0">
                  <a:pos x="334" y="534"/>
                </a:cxn>
                <a:cxn ang="0">
                  <a:pos x="334" y="534"/>
                </a:cxn>
                <a:cxn ang="0">
                  <a:pos x="339" y="565"/>
                </a:cxn>
                <a:cxn ang="0">
                  <a:pos x="357" y="602"/>
                </a:cxn>
                <a:cxn ang="0">
                  <a:pos x="384" y="615"/>
                </a:cxn>
                <a:cxn ang="0">
                  <a:pos x="389" y="629"/>
                </a:cxn>
                <a:cxn ang="0">
                  <a:pos x="389" y="629"/>
                </a:cxn>
                <a:cxn ang="0">
                  <a:pos x="393" y="656"/>
                </a:cxn>
                <a:cxn ang="0">
                  <a:pos x="416" y="692"/>
                </a:cxn>
                <a:cxn ang="0">
                  <a:pos x="438" y="710"/>
                </a:cxn>
                <a:cxn ang="0">
                  <a:pos x="447" y="719"/>
                </a:cxn>
                <a:cxn ang="0">
                  <a:pos x="447" y="719"/>
                </a:cxn>
                <a:cxn ang="0">
                  <a:pos x="447" y="751"/>
                </a:cxn>
                <a:cxn ang="0">
                  <a:pos x="470" y="787"/>
                </a:cxn>
                <a:cxn ang="0">
                  <a:pos x="497" y="800"/>
                </a:cxn>
                <a:cxn ang="0">
                  <a:pos x="502" y="814"/>
                </a:cxn>
                <a:cxn ang="0">
                  <a:pos x="502" y="814"/>
                </a:cxn>
                <a:cxn ang="0">
                  <a:pos x="506" y="841"/>
                </a:cxn>
                <a:cxn ang="0">
                  <a:pos x="529" y="877"/>
                </a:cxn>
                <a:cxn ang="0">
                  <a:pos x="551" y="895"/>
                </a:cxn>
                <a:cxn ang="0">
                  <a:pos x="560" y="904"/>
                </a:cxn>
                <a:cxn ang="0">
                  <a:pos x="560" y="904"/>
                </a:cxn>
                <a:cxn ang="0">
                  <a:pos x="560" y="936"/>
                </a:cxn>
                <a:cxn ang="0">
                  <a:pos x="583" y="972"/>
                </a:cxn>
                <a:cxn ang="0">
                  <a:pos x="610" y="986"/>
                </a:cxn>
                <a:cxn ang="0">
                  <a:pos x="615" y="999"/>
                </a:cxn>
                <a:cxn ang="0">
                  <a:pos x="615" y="999"/>
                </a:cxn>
              </a:cxnLst>
              <a:rect l="0" t="0" r="r" b="b"/>
              <a:pathLst>
                <a:path w="624" h="1017">
                  <a:moveTo>
                    <a:pt x="9" y="0"/>
                  </a:moveTo>
                  <a:lnTo>
                    <a:pt x="18" y="14"/>
                  </a:lnTo>
                  <a:lnTo>
                    <a:pt x="4" y="19"/>
                  </a:lnTo>
                  <a:lnTo>
                    <a:pt x="0" y="9"/>
                  </a:lnTo>
                  <a:lnTo>
                    <a:pt x="9" y="0"/>
                  </a:lnTo>
                  <a:close/>
                  <a:moveTo>
                    <a:pt x="22" y="23"/>
                  </a:moveTo>
                  <a:lnTo>
                    <a:pt x="31" y="37"/>
                  </a:lnTo>
                  <a:lnTo>
                    <a:pt x="18" y="46"/>
                  </a:lnTo>
                  <a:lnTo>
                    <a:pt x="13" y="32"/>
                  </a:lnTo>
                  <a:lnTo>
                    <a:pt x="22" y="23"/>
                  </a:lnTo>
                  <a:close/>
                  <a:moveTo>
                    <a:pt x="40" y="50"/>
                  </a:moveTo>
                  <a:lnTo>
                    <a:pt x="45" y="59"/>
                  </a:lnTo>
                  <a:lnTo>
                    <a:pt x="36" y="68"/>
                  </a:lnTo>
                  <a:lnTo>
                    <a:pt x="27" y="55"/>
                  </a:lnTo>
                  <a:lnTo>
                    <a:pt x="40" y="50"/>
                  </a:lnTo>
                  <a:close/>
                  <a:moveTo>
                    <a:pt x="54" y="73"/>
                  </a:moveTo>
                  <a:lnTo>
                    <a:pt x="59" y="82"/>
                  </a:lnTo>
                  <a:lnTo>
                    <a:pt x="50" y="91"/>
                  </a:lnTo>
                  <a:lnTo>
                    <a:pt x="40" y="77"/>
                  </a:lnTo>
                  <a:lnTo>
                    <a:pt x="54" y="73"/>
                  </a:lnTo>
                  <a:close/>
                  <a:moveTo>
                    <a:pt x="68" y="95"/>
                  </a:moveTo>
                  <a:lnTo>
                    <a:pt x="72" y="104"/>
                  </a:lnTo>
                  <a:lnTo>
                    <a:pt x="63" y="113"/>
                  </a:lnTo>
                  <a:lnTo>
                    <a:pt x="54" y="100"/>
                  </a:lnTo>
                  <a:lnTo>
                    <a:pt x="68" y="95"/>
                  </a:lnTo>
                  <a:close/>
                  <a:moveTo>
                    <a:pt x="81" y="118"/>
                  </a:moveTo>
                  <a:lnTo>
                    <a:pt x="86" y="127"/>
                  </a:lnTo>
                  <a:lnTo>
                    <a:pt x="77" y="136"/>
                  </a:lnTo>
                  <a:lnTo>
                    <a:pt x="68" y="122"/>
                  </a:lnTo>
                  <a:lnTo>
                    <a:pt x="81" y="118"/>
                  </a:lnTo>
                  <a:close/>
                  <a:moveTo>
                    <a:pt x="95" y="141"/>
                  </a:moveTo>
                  <a:lnTo>
                    <a:pt x="104" y="154"/>
                  </a:lnTo>
                  <a:lnTo>
                    <a:pt x="90" y="159"/>
                  </a:lnTo>
                  <a:lnTo>
                    <a:pt x="81" y="150"/>
                  </a:lnTo>
                  <a:lnTo>
                    <a:pt x="95" y="141"/>
                  </a:lnTo>
                  <a:close/>
                  <a:moveTo>
                    <a:pt x="108" y="163"/>
                  </a:moveTo>
                  <a:lnTo>
                    <a:pt x="117" y="177"/>
                  </a:lnTo>
                  <a:lnTo>
                    <a:pt x="104" y="181"/>
                  </a:lnTo>
                  <a:lnTo>
                    <a:pt x="99" y="172"/>
                  </a:lnTo>
                  <a:lnTo>
                    <a:pt x="108" y="163"/>
                  </a:lnTo>
                  <a:close/>
                  <a:moveTo>
                    <a:pt x="122" y="186"/>
                  </a:moveTo>
                  <a:lnTo>
                    <a:pt x="131" y="199"/>
                  </a:lnTo>
                  <a:lnTo>
                    <a:pt x="117" y="204"/>
                  </a:lnTo>
                  <a:lnTo>
                    <a:pt x="113" y="195"/>
                  </a:lnTo>
                  <a:lnTo>
                    <a:pt x="122" y="186"/>
                  </a:lnTo>
                  <a:close/>
                  <a:moveTo>
                    <a:pt x="135" y="208"/>
                  </a:moveTo>
                  <a:lnTo>
                    <a:pt x="144" y="222"/>
                  </a:lnTo>
                  <a:lnTo>
                    <a:pt x="131" y="231"/>
                  </a:lnTo>
                  <a:lnTo>
                    <a:pt x="126" y="217"/>
                  </a:lnTo>
                  <a:lnTo>
                    <a:pt x="135" y="208"/>
                  </a:lnTo>
                  <a:close/>
                  <a:moveTo>
                    <a:pt x="149" y="235"/>
                  </a:moveTo>
                  <a:lnTo>
                    <a:pt x="158" y="245"/>
                  </a:lnTo>
                  <a:lnTo>
                    <a:pt x="144" y="254"/>
                  </a:lnTo>
                  <a:lnTo>
                    <a:pt x="140" y="240"/>
                  </a:lnTo>
                  <a:lnTo>
                    <a:pt x="149" y="235"/>
                  </a:lnTo>
                  <a:close/>
                  <a:moveTo>
                    <a:pt x="167" y="258"/>
                  </a:moveTo>
                  <a:lnTo>
                    <a:pt x="172" y="267"/>
                  </a:lnTo>
                  <a:lnTo>
                    <a:pt x="163" y="276"/>
                  </a:lnTo>
                  <a:lnTo>
                    <a:pt x="154" y="263"/>
                  </a:lnTo>
                  <a:lnTo>
                    <a:pt x="167" y="258"/>
                  </a:lnTo>
                  <a:close/>
                  <a:moveTo>
                    <a:pt x="181" y="281"/>
                  </a:moveTo>
                  <a:lnTo>
                    <a:pt x="185" y="290"/>
                  </a:lnTo>
                  <a:lnTo>
                    <a:pt x="176" y="299"/>
                  </a:lnTo>
                  <a:lnTo>
                    <a:pt x="167" y="285"/>
                  </a:lnTo>
                  <a:lnTo>
                    <a:pt x="181" y="281"/>
                  </a:lnTo>
                  <a:close/>
                  <a:moveTo>
                    <a:pt x="194" y="303"/>
                  </a:moveTo>
                  <a:lnTo>
                    <a:pt x="199" y="317"/>
                  </a:lnTo>
                  <a:lnTo>
                    <a:pt x="190" y="321"/>
                  </a:lnTo>
                  <a:lnTo>
                    <a:pt x="181" y="312"/>
                  </a:lnTo>
                  <a:lnTo>
                    <a:pt x="194" y="303"/>
                  </a:lnTo>
                  <a:close/>
                  <a:moveTo>
                    <a:pt x="208" y="326"/>
                  </a:moveTo>
                  <a:lnTo>
                    <a:pt x="212" y="339"/>
                  </a:lnTo>
                  <a:lnTo>
                    <a:pt x="203" y="344"/>
                  </a:lnTo>
                  <a:lnTo>
                    <a:pt x="194" y="335"/>
                  </a:lnTo>
                  <a:lnTo>
                    <a:pt x="208" y="326"/>
                  </a:lnTo>
                  <a:close/>
                  <a:moveTo>
                    <a:pt x="221" y="348"/>
                  </a:moveTo>
                  <a:lnTo>
                    <a:pt x="230" y="362"/>
                  </a:lnTo>
                  <a:lnTo>
                    <a:pt x="217" y="367"/>
                  </a:lnTo>
                  <a:lnTo>
                    <a:pt x="208" y="358"/>
                  </a:lnTo>
                  <a:lnTo>
                    <a:pt x="221" y="348"/>
                  </a:lnTo>
                  <a:close/>
                  <a:moveTo>
                    <a:pt x="235" y="371"/>
                  </a:moveTo>
                  <a:lnTo>
                    <a:pt x="244" y="385"/>
                  </a:lnTo>
                  <a:lnTo>
                    <a:pt x="230" y="389"/>
                  </a:lnTo>
                  <a:lnTo>
                    <a:pt x="226" y="380"/>
                  </a:lnTo>
                  <a:lnTo>
                    <a:pt x="235" y="371"/>
                  </a:lnTo>
                  <a:close/>
                  <a:moveTo>
                    <a:pt x="248" y="394"/>
                  </a:moveTo>
                  <a:lnTo>
                    <a:pt x="257" y="407"/>
                  </a:lnTo>
                  <a:lnTo>
                    <a:pt x="244" y="416"/>
                  </a:lnTo>
                  <a:lnTo>
                    <a:pt x="239" y="403"/>
                  </a:lnTo>
                  <a:lnTo>
                    <a:pt x="248" y="394"/>
                  </a:lnTo>
                  <a:close/>
                  <a:moveTo>
                    <a:pt x="262" y="421"/>
                  </a:moveTo>
                  <a:lnTo>
                    <a:pt x="271" y="430"/>
                  </a:lnTo>
                  <a:lnTo>
                    <a:pt x="257" y="439"/>
                  </a:lnTo>
                  <a:lnTo>
                    <a:pt x="253" y="425"/>
                  </a:lnTo>
                  <a:lnTo>
                    <a:pt x="262" y="421"/>
                  </a:lnTo>
                  <a:close/>
                  <a:moveTo>
                    <a:pt x="280" y="443"/>
                  </a:moveTo>
                  <a:lnTo>
                    <a:pt x="285" y="452"/>
                  </a:lnTo>
                  <a:lnTo>
                    <a:pt x="271" y="461"/>
                  </a:lnTo>
                  <a:lnTo>
                    <a:pt x="267" y="448"/>
                  </a:lnTo>
                  <a:lnTo>
                    <a:pt x="280" y="443"/>
                  </a:lnTo>
                  <a:close/>
                  <a:moveTo>
                    <a:pt x="294" y="466"/>
                  </a:moveTo>
                  <a:lnTo>
                    <a:pt x="298" y="475"/>
                  </a:lnTo>
                  <a:lnTo>
                    <a:pt x="289" y="484"/>
                  </a:lnTo>
                  <a:lnTo>
                    <a:pt x="280" y="471"/>
                  </a:lnTo>
                  <a:lnTo>
                    <a:pt x="294" y="466"/>
                  </a:lnTo>
                  <a:close/>
                  <a:moveTo>
                    <a:pt x="307" y="489"/>
                  </a:moveTo>
                  <a:lnTo>
                    <a:pt x="312" y="502"/>
                  </a:lnTo>
                  <a:lnTo>
                    <a:pt x="303" y="507"/>
                  </a:lnTo>
                  <a:lnTo>
                    <a:pt x="294" y="498"/>
                  </a:lnTo>
                  <a:lnTo>
                    <a:pt x="307" y="489"/>
                  </a:lnTo>
                  <a:close/>
                  <a:moveTo>
                    <a:pt x="321" y="511"/>
                  </a:moveTo>
                  <a:lnTo>
                    <a:pt x="325" y="525"/>
                  </a:lnTo>
                  <a:lnTo>
                    <a:pt x="316" y="529"/>
                  </a:lnTo>
                  <a:lnTo>
                    <a:pt x="307" y="520"/>
                  </a:lnTo>
                  <a:lnTo>
                    <a:pt x="321" y="511"/>
                  </a:lnTo>
                  <a:close/>
                  <a:moveTo>
                    <a:pt x="334" y="534"/>
                  </a:moveTo>
                  <a:lnTo>
                    <a:pt x="343" y="547"/>
                  </a:lnTo>
                  <a:lnTo>
                    <a:pt x="330" y="552"/>
                  </a:lnTo>
                  <a:lnTo>
                    <a:pt x="321" y="543"/>
                  </a:lnTo>
                  <a:lnTo>
                    <a:pt x="334" y="534"/>
                  </a:lnTo>
                  <a:close/>
                  <a:moveTo>
                    <a:pt x="348" y="556"/>
                  </a:moveTo>
                  <a:lnTo>
                    <a:pt x="357" y="570"/>
                  </a:lnTo>
                  <a:lnTo>
                    <a:pt x="343" y="574"/>
                  </a:lnTo>
                  <a:lnTo>
                    <a:pt x="339" y="565"/>
                  </a:lnTo>
                  <a:lnTo>
                    <a:pt x="348" y="556"/>
                  </a:lnTo>
                  <a:close/>
                  <a:moveTo>
                    <a:pt x="361" y="579"/>
                  </a:moveTo>
                  <a:lnTo>
                    <a:pt x="370" y="593"/>
                  </a:lnTo>
                  <a:lnTo>
                    <a:pt x="357" y="602"/>
                  </a:lnTo>
                  <a:lnTo>
                    <a:pt x="352" y="588"/>
                  </a:lnTo>
                  <a:lnTo>
                    <a:pt x="361" y="579"/>
                  </a:lnTo>
                  <a:close/>
                  <a:moveTo>
                    <a:pt x="375" y="606"/>
                  </a:moveTo>
                  <a:lnTo>
                    <a:pt x="384" y="615"/>
                  </a:lnTo>
                  <a:lnTo>
                    <a:pt x="370" y="624"/>
                  </a:lnTo>
                  <a:lnTo>
                    <a:pt x="366" y="611"/>
                  </a:lnTo>
                  <a:lnTo>
                    <a:pt x="375" y="606"/>
                  </a:lnTo>
                  <a:close/>
                  <a:moveTo>
                    <a:pt x="389" y="629"/>
                  </a:moveTo>
                  <a:lnTo>
                    <a:pt x="398" y="638"/>
                  </a:lnTo>
                  <a:lnTo>
                    <a:pt x="384" y="647"/>
                  </a:lnTo>
                  <a:lnTo>
                    <a:pt x="380" y="633"/>
                  </a:lnTo>
                  <a:lnTo>
                    <a:pt x="389" y="629"/>
                  </a:lnTo>
                  <a:close/>
                  <a:moveTo>
                    <a:pt x="407" y="651"/>
                  </a:moveTo>
                  <a:lnTo>
                    <a:pt x="411" y="660"/>
                  </a:lnTo>
                  <a:lnTo>
                    <a:pt x="402" y="669"/>
                  </a:lnTo>
                  <a:lnTo>
                    <a:pt x="393" y="656"/>
                  </a:lnTo>
                  <a:lnTo>
                    <a:pt x="407" y="651"/>
                  </a:lnTo>
                  <a:close/>
                  <a:moveTo>
                    <a:pt x="420" y="674"/>
                  </a:moveTo>
                  <a:lnTo>
                    <a:pt x="425" y="687"/>
                  </a:lnTo>
                  <a:lnTo>
                    <a:pt x="416" y="692"/>
                  </a:lnTo>
                  <a:lnTo>
                    <a:pt x="407" y="683"/>
                  </a:lnTo>
                  <a:lnTo>
                    <a:pt x="420" y="674"/>
                  </a:lnTo>
                  <a:close/>
                  <a:moveTo>
                    <a:pt x="434" y="697"/>
                  </a:moveTo>
                  <a:lnTo>
                    <a:pt x="438" y="710"/>
                  </a:lnTo>
                  <a:lnTo>
                    <a:pt x="429" y="715"/>
                  </a:lnTo>
                  <a:lnTo>
                    <a:pt x="420" y="706"/>
                  </a:lnTo>
                  <a:lnTo>
                    <a:pt x="434" y="697"/>
                  </a:lnTo>
                  <a:close/>
                  <a:moveTo>
                    <a:pt x="447" y="719"/>
                  </a:moveTo>
                  <a:lnTo>
                    <a:pt x="452" y="733"/>
                  </a:lnTo>
                  <a:lnTo>
                    <a:pt x="443" y="737"/>
                  </a:lnTo>
                  <a:lnTo>
                    <a:pt x="434" y="728"/>
                  </a:lnTo>
                  <a:lnTo>
                    <a:pt x="447" y="719"/>
                  </a:lnTo>
                  <a:close/>
                  <a:moveTo>
                    <a:pt x="461" y="742"/>
                  </a:moveTo>
                  <a:lnTo>
                    <a:pt x="470" y="755"/>
                  </a:lnTo>
                  <a:lnTo>
                    <a:pt x="456" y="764"/>
                  </a:lnTo>
                  <a:lnTo>
                    <a:pt x="447" y="751"/>
                  </a:lnTo>
                  <a:lnTo>
                    <a:pt x="461" y="742"/>
                  </a:lnTo>
                  <a:close/>
                  <a:moveTo>
                    <a:pt x="474" y="769"/>
                  </a:moveTo>
                  <a:lnTo>
                    <a:pt x="483" y="778"/>
                  </a:lnTo>
                  <a:lnTo>
                    <a:pt x="470" y="787"/>
                  </a:lnTo>
                  <a:lnTo>
                    <a:pt x="465" y="773"/>
                  </a:lnTo>
                  <a:lnTo>
                    <a:pt x="474" y="769"/>
                  </a:lnTo>
                  <a:close/>
                  <a:moveTo>
                    <a:pt x="488" y="791"/>
                  </a:moveTo>
                  <a:lnTo>
                    <a:pt x="497" y="800"/>
                  </a:lnTo>
                  <a:lnTo>
                    <a:pt x="483" y="810"/>
                  </a:lnTo>
                  <a:lnTo>
                    <a:pt x="479" y="796"/>
                  </a:lnTo>
                  <a:lnTo>
                    <a:pt x="488" y="791"/>
                  </a:lnTo>
                  <a:close/>
                  <a:moveTo>
                    <a:pt x="502" y="814"/>
                  </a:moveTo>
                  <a:lnTo>
                    <a:pt x="511" y="823"/>
                  </a:lnTo>
                  <a:lnTo>
                    <a:pt x="497" y="832"/>
                  </a:lnTo>
                  <a:lnTo>
                    <a:pt x="493" y="819"/>
                  </a:lnTo>
                  <a:lnTo>
                    <a:pt x="502" y="814"/>
                  </a:lnTo>
                  <a:close/>
                  <a:moveTo>
                    <a:pt x="515" y="837"/>
                  </a:moveTo>
                  <a:lnTo>
                    <a:pt x="524" y="846"/>
                  </a:lnTo>
                  <a:lnTo>
                    <a:pt x="511" y="855"/>
                  </a:lnTo>
                  <a:lnTo>
                    <a:pt x="506" y="841"/>
                  </a:lnTo>
                  <a:lnTo>
                    <a:pt x="515" y="837"/>
                  </a:lnTo>
                  <a:close/>
                  <a:moveTo>
                    <a:pt x="533" y="859"/>
                  </a:moveTo>
                  <a:lnTo>
                    <a:pt x="538" y="873"/>
                  </a:lnTo>
                  <a:lnTo>
                    <a:pt x="529" y="877"/>
                  </a:lnTo>
                  <a:lnTo>
                    <a:pt x="520" y="868"/>
                  </a:lnTo>
                  <a:lnTo>
                    <a:pt x="533" y="859"/>
                  </a:lnTo>
                  <a:close/>
                  <a:moveTo>
                    <a:pt x="547" y="882"/>
                  </a:moveTo>
                  <a:lnTo>
                    <a:pt x="551" y="895"/>
                  </a:lnTo>
                  <a:lnTo>
                    <a:pt x="542" y="900"/>
                  </a:lnTo>
                  <a:lnTo>
                    <a:pt x="533" y="891"/>
                  </a:lnTo>
                  <a:lnTo>
                    <a:pt x="547" y="882"/>
                  </a:lnTo>
                  <a:close/>
                  <a:moveTo>
                    <a:pt x="560" y="904"/>
                  </a:moveTo>
                  <a:lnTo>
                    <a:pt x="565" y="918"/>
                  </a:lnTo>
                  <a:lnTo>
                    <a:pt x="556" y="923"/>
                  </a:lnTo>
                  <a:lnTo>
                    <a:pt x="547" y="913"/>
                  </a:lnTo>
                  <a:lnTo>
                    <a:pt x="560" y="904"/>
                  </a:lnTo>
                  <a:close/>
                  <a:moveTo>
                    <a:pt x="574" y="927"/>
                  </a:moveTo>
                  <a:lnTo>
                    <a:pt x="578" y="941"/>
                  </a:lnTo>
                  <a:lnTo>
                    <a:pt x="569" y="950"/>
                  </a:lnTo>
                  <a:lnTo>
                    <a:pt x="560" y="936"/>
                  </a:lnTo>
                  <a:lnTo>
                    <a:pt x="574" y="927"/>
                  </a:lnTo>
                  <a:close/>
                  <a:moveTo>
                    <a:pt x="587" y="954"/>
                  </a:moveTo>
                  <a:lnTo>
                    <a:pt x="597" y="963"/>
                  </a:lnTo>
                  <a:lnTo>
                    <a:pt x="583" y="972"/>
                  </a:lnTo>
                  <a:lnTo>
                    <a:pt x="574" y="959"/>
                  </a:lnTo>
                  <a:lnTo>
                    <a:pt x="587" y="954"/>
                  </a:lnTo>
                  <a:close/>
                  <a:moveTo>
                    <a:pt x="601" y="977"/>
                  </a:moveTo>
                  <a:lnTo>
                    <a:pt x="610" y="986"/>
                  </a:lnTo>
                  <a:lnTo>
                    <a:pt x="597" y="995"/>
                  </a:lnTo>
                  <a:lnTo>
                    <a:pt x="592" y="981"/>
                  </a:lnTo>
                  <a:lnTo>
                    <a:pt x="601" y="977"/>
                  </a:lnTo>
                  <a:close/>
                  <a:moveTo>
                    <a:pt x="615" y="999"/>
                  </a:moveTo>
                  <a:lnTo>
                    <a:pt x="624" y="1008"/>
                  </a:lnTo>
                  <a:lnTo>
                    <a:pt x="610" y="1017"/>
                  </a:lnTo>
                  <a:lnTo>
                    <a:pt x="606" y="1004"/>
                  </a:lnTo>
                  <a:lnTo>
                    <a:pt x="615" y="999"/>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8" name="Freeform 67"/>
            <p:cNvSpPr>
              <a:spLocks noEditPoints="1"/>
            </p:cNvSpPr>
            <p:nvPr/>
          </p:nvSpPr>
          <p:spPr bwMode="auto">
            <a:xfrm>
              <a:off x="8094098" y="6000840"/>
              <a:ext cx="1151491" cy="31675"/>
            </a:xfrm>
            <a:custGeom>
              <a:avLst/>
              <a:gdLst/>
              <a:ahLst/>
              <a:cxnLst>
                <a:cxn ang="0">
                  <a:pos x="14" y="0"/>
                </a:cxn>
                <a:cxn ang="0">
                  <a:pos x="0" y="13"/>
                </a:cxn>
                <a:cxn ang="0">
                  <a:pos x="28" y="0"/>
                </a:cxn>
                <a:cxn ang="0">
                  <a:pos x="41" y="13"/>
                </a:cxn>
                <a:cxn ang="0">
                  <a:pos x="28" y="0"/>
                </a:cxn>
                <a:cxn ang="0">
                  <a:pos x="68" y="0"/>
                </a:cxn>
                <a:cxn ang="0">
                  <a:pos x="55" y="13"/>
                </a:cxn>
                <a:cxn ang="0">
                  <a:pos x="82" y="0"/>
                </a:cxn>
                <a:cxn ang="0">
                  <a:pos x="95" y="13"/>
                </a:cxn>
                <a:cxn ang="0">
                  <a:pos x="82" y="0"/>
                </a:cxn>
                <a:cxn ang="0">
                  <a:pos x="122" y="0"/>
                </a:cxn>
                <a:cxn ang="0">
                  <a:pos x="109" y="13"/>
                </a:cxn>
                <a:cxn ang="0">
                  <a:pos x="136" y="0"/>
                </a:cxn>
                <a:cxn ang="0">
                  <a:pos x="150" y="13"/>
                </a:cxn>
                <a:cxn ang="0">
                  <a:pos x="136" y="0"/>
                </a:cxn>
                <a:cxn ang="0">
                  <a:pos x="177" y="0"/>
                </a:cxn>
                <a:cxn ang="0">
                  <a:pos x="163" y="13"/>
                </a:cxn>
                <a:cxn ang="0">
                  <a:pos x="190" y="0"/>
                </a:cxn>
                <a:cxn ang="0">
                  <a:pos x="204" y="13"/>
                </a:cxn>
                <a:cxn ang="0">
                  <a:pos x="190" y="0"/>
                </a:cxn>
                <a:cxn ang="0">
                  <a:pos x="231" y="0"/>
                </a:cxn>
                <a:cxn ang="0">
                  <a:pos x="217" y="13"/>
                </a:cxn>
                <a:cxn ang="0">
                  <a:pos x="245" y="0"/>
                </a:cxn>
                <a:cxn ang="0">
                  <a:pos x="258" y="13"/>
                </a:cxn>
                <a:cxn ang="0">
                  <a:pos x="245" y="0"/>
                </a:cxn>
                <a:cxn ang="0">
                  <a:pos x="285" y="0"/>
                </a:cxn>
                <a:cxn ang="0">
                  <a:pos x="272" y="13"/>
                </a:cxn>
                <a:cxn ang="0">
                  <a:pos x="299" y="0"/>
                </a:cxn>
                <a:cxn ang="0">
                  <a:pos x="312" y="13"/>
                </a:cxn>
                <a:cxn ang="0">
                  <a:pos x="299" y="0"/>
                </a:cxn>
                <a:cxn ang="0">
                  <a:pos x="339" y="0"/>
                </a:cxn>
                <a:cxn ang="0">
                  <a:pos x="326" y="13"/>
                </a:cxn>
                <a:cxn ang="0">
                  <a:pos x="353" y="0"/>
                </a:cxn>
                <a:cxn ang="0">
                  <a:pos x="367" y="13"/>
                </a:cxn>
                <a:cxn ang="0">
                  <a:pos x="353" y="0"/>
                </a:cxn>
                <a:cxn ang="0">
                  <a:pos x="394" y="0"/>
                </a:cxn>
                <a:cxn ang="0">
                  <a:pos x="380" y="13"/>
                </a:cxn>
                <a:cxn ang="0">
                  <a:pos x="407" y="0"/>
                </a:cxn>
                <a:cxn ang="0">
                  <a:pos x="421" y="13"/>
                </a:cxn>
                <a:cxn ang="0">
                  <a:pos x="407" y="0"/>
                </a:cxn>
                <a:cxn ang="0">
                  <a:pos x="448" y="0"/>
                </a:cxn>
                <a:cxn ang="0">
                  <a:pos x="434" y="13"/>
                </a:cxn>
                <a:cxn ang="0">
                  <a:pos x="461" y="0"/>
                </a:cxn>
                <a:cxn ang="0">
                  <a:pos x="475" y="13"/>
                </a:cxn>
                <a:cxn ang="0">
                  <a:pos x="461" y="0"/>
                </a:cxn>
                <a:cxn ang="0">
                  <a:pos x="502" y="0"/>
                </a:cxn>
                <a:cxn ang="0">
                  <a:pos x="489" y="13"/>
                </a:cxn>
                <a:cxn ang="0">
                  <a:pos x="516" y="0"/>
                </a:cxn>
                <a:cxn ang="0">
                  <a:pos x="529" y="13"/>
                </a:cxn>
                <a:cxn ang="0">
                  <a:pos x="516" y="0"/>
                </a:cxn>
                <a:cxn ang="0">
                  <a:pos x="556" y="0"/>
                </a:cxn>
                <a:cxn ang="0">
                  <a:pos x="543" y="13"/>
                </a:cxn>
                <a:cxn ang="0">
                  <a:pos x="570" y="0"/>
                </a:cxn>
                <a:cxn ang="0">
                  <a:pos x="579" y="13"/>
                </a:cxn>
                <a:cxn ang="0">
                  <a:pos x="570" y="0"/>
                </a:cxn>
              </a:cxnLst>
              <a:rect l="0" t="0" r="r" b="b"/>
              <a:pathLst>
                <a:path w="579" h="13">
                  <a:moveTo>
                    <a:pt x="0" y="0"/>
                  </a:moveTo>
                  <a:lnTo>
                    <a:pt x="14" y="0"/>
                  </a:lnTo>
                  <a:lnTo>
                    <a:pt x="14" y="13"/>
                  </a:lnTo>
                  <a:lnTo>
                    <a:pt x="0" y="13"/>
                  </a:lnTo>
                  <a:lnTo>
                    <a:pt x="0" y="0"/>
                  </a:lnTo>
                  <a:close/>
                  <a:moveTo>
                    <a:pt x="28" y="0"/>
                  </a:moveTo>
                  <a:lnTo>
                    <a:pt x="41" y="0"/>
                  </a:lnTo>
                  <a:lnTo>
                    <a:pt x="41" y="13"/>
                  </a:lnTo>
                  <a:lnTo>
                    <a:pt x="28" y="13"/>
                  </a:lnTo>
                  <a:lnTo>
                    <a:pt x="28" y="0"/>
                  </a:lnTo>
                  <a:close/>
                  <a:moveTo>
                    <a:pt x="55" y="0"/>
                  </a:moveTo>
                  <a:lnTo>
                    <a:pt x="68" y="0"/>
                  </a:lnTo>
                  <a:lnTo>
                    <a:pt x="68" y="13"/>
                  </a:lnTo>
                  <a:lnTo>
                    <a:pt x="55" y="13"/>
                  </a:lnTo>
                  <a:lnTo>
                    <a:pt x="55" y="0"/>
                  </a:lnTo>
                  <a:close/>
                  <a:moveTo>
                    <a:pt x="82" y="0"/>
                  </a:moveTo>
                  <a:lnTo>
                    <a:pt x="95" y="0"/>
                  </a:lnTo>
                  <a:lnTo>
                    <a:pt x="95" y="13"/>
                  </a:lnTo>
                  <a:lnTo>
                    <a:pt x="82" y="13"/>
                  </a:lnTo>
                  <a:lnTo>
                    <a:pt x="82" y="0"/>
                  </a:lnTo>
                  <a:close/>
                  <a:moveTo>
                    <a:pt x="109" y="0"/>
                  </a:moveTo>
                  <a:lnTo>
                    <a:pt x="122" y="0"/>
                  </a:lnTo>
                  <a:lnTo>
                    <a:pt x="122" y="13"/>
                  </a:lnTo>
                  <a:lnTo>
                    <a:pt x="109" y="13"/>
                  </a:lnTo>
                  <a:lnTo>
                    <a:pt x="109" y="0"/>
                  </a:lnTo>
                  <a:close/>
                  <a:moveTo>
                    <a:pt x="136" y="0"/>
                  </a:moveTo>
                  <a:lnTo>
                    <a:pt x="150" y="0"/>
                  </a:lnTo>
                  <a:lnTo>
                    <a:pt x="150" y="13"/>
                  </a:lnTo>
                  <a:lnTo>
                    <a:pt x="136" y="13"/>
                  </a:lnTo>
                  <a:lnTo>
                    <a:pt x="136" y="0"/>
                  </a:lnTo>
                  <a:close/>
                  <a:moveTo>
                    <a:pt x="163" y="0"/>
                  </a:moveTo>
                  <a:lnTo>
                    <a:pt x="177" y="0"/>
                  </a:lnTo>
                  <a:lnTo>
                    <a:pt x="177" y="13"/>
                  </a:lnTo>
                  <a:lnTo>
                    <a:pt x="163" y="13"/>
                  </a:lnTo>
                  <a:lnTo>
                    <a:pt x="163" y="0"/>
                  </a:lnTo>
                  <a:close/>
                  <a:moveTo>
                    <a:pt x="190" y="0"/>
                  </a:moveTo>
                  <a:lnTo>
                    <a:pt x="204" y="0"/>
                  </a:lnTo>
                  <a:lnTo>
                    <a:pt x="204" y="13"/>
                  </a:lnTo>
                  <a:lnTo>
                    <a:pt x="190" y="13"/>
                  </a:lnTo>
                  <a:lnTo>
                    <a:pt x="190" y="0"/>
                  </a:lnTo>
                  <a:close/>
                  <a:moveTo>
                    <a:pt x="217" y="0"/>
                  </a:moveTo>
                  <a:lnTo>
                    <a:pt x="231" y="0"/>
                  </a:lnTo>
                  <a:lnTo>
                    <a:pt x="231" y="13"/>
                  </a:lnTo>
                  <a:lnTo>
                    <a:pt x="217" y="13"/>
                  </a:lnTo>
                  <a:lnTo>
                    <a:pt x="217" y="0"/>
                  </a:lnTo>
                  <a:close/>
                  <a:moveTo>
                    <a:pt x="245" y="0"/>
                  </a:moveTo>
                  <a:lnTo>
                    <a:pt x="258" y="0"/>
                  </a:lnTo>
                  <a:lnTo>
                    <a:pt x="258" y="13"/>
                  </a:lnTo>
                  <a:lnTo>
                    <a:pt x="245" y="13"/>
                  </a:lnTo>
                  <a:lnTo>
                    <a:pt x="245" y="0"/>
                  </a:lnTo>
                  <a:close/>
                  <a:moveTo>
                    <a:pt x="272" y="0"/>
                  </a:moveTo>
                  <a:lnTo>
                    <a:pt x="285" y="0"/>
                  </a:lnTo>
                  <a:lnTo>
                    <a:pt x="285" y="13"/>
                  </a:lnTo>
                  <a:lnTo>
                    <a:pt x="272" y="13"/>
                  </a:lnTo>
                  <a:lnTo>
                    <a:pt x="272" y="0"/>
                  </a:lnTo>
                  <a:close/>
                  <a:moveTo>
                    <a:pt x="299" y="0"/>
                  </a:moveTo>
                  <a:lnTo>
                    <a:pt x="312" y="0"/>
                  </a:lnTo>
                  <a:lnTo>
                    <a:pt x="312" y="13"/>
                  </a:lnTo>
                  <a:lnTo>
                    <a:pt x="299" y="13"/>
                  </a:lnTo>
                  <a:lnTo>
                    <a:pt x="299" y="0"/>
                  </a:lnTo>
                  <a:close/>
                  <a:moveTo>
                    <a:pt x="326" y="0"/>
                  </a:moveTo>
                  <a:lnTo>
                    <a:pt x="339" y="0"/>
                  </a:lnTo>
                  <a:lnTo>
                    <a:pt x="339" y="13"/>
                  </a:lnTo>
                  <a:lnTo>
                    <a:pt x="326" y="13"/>
                  </a:lnTo>
                  <a:lnTo>
                    <a:pt x="326" y="0"/>
                  </a:lnTo>
                  <a:close/>
                  <a:moveTo>
                    <a:pt x="353" y="0"/>
                  </a:moveTo>
                  <a:lnTo>
                    <a:pt x="367" y="0"/>
                  </a:lnTo>
                  <a:lnTo>
                    <a:pt x="367" y="13"/>
                  </a:lnTo>
                  <a:lnTo>
                    <a:pt x="353" y="13"/>
                  </a:lnTo>
                  <a:lnTo>
                    <a:pt x="353" y="0"/>
                  </a:lnTo>
                  <a:close/>
                  <a:moveTo>
                    <a:pt x="380" y="0"/>
                  </a:moveTo>
                  <a:lnTo>
                    <a:pt x="394" y="0"/>
                  </a:lnTo>
                  <a:lnTo>
                    <a:pt x="394" y="13"/>
                  </a:lnTo>
                  <a:lnTo>
                    <a:pt x="380" y="13"/>
                  </a:lnTo>
                  <a:lnTo>
                    <a:pt x="380" y="0"/>
                  </a:lnTo>
                  <a:close/>
                  <a:moveTo>
                    <a:pt x="407" y="0"/>
                  </a:moveTo>
                  <a:lnTo>
                    <a:pt x="421" y="0"/>
                  </a:lnTo>
                  <a:lnTo>
                    <a:pt x="421" y="13"/>
                  </a:lnTo>
                  <a:lnTo>
                    <a:pt x="407" y="13"/>
                  </a:lnTo>
                  <a:lnTo>
                    <a:pt x="407" y="0"/>
                  </a:lnTo>
                  <a:close/>
                  <a:moveTo>
                    <a:pt x="434" y="0"/>
                  </a:moveTo>
                  <a:lnTo>
                    <a:pt x="448" y="0"/>
                  </a:lnTo>
                  <a:lnTo>
                    <a:pt x="448" y="13"/>
                  </a:lnTo>
                  <a:lnTo>
                    <a:pt x="434" y="13"/>
                  </a:lnTo>
                  <a:lnTo>
                    <a:pt x="434" y="0"/>
                  </a:lnTo>
                  <a:close/>
                  <a:moveTo>
                    <a:pt x="461" y="0"/>
                  </a:moveTo>
                  <a:lnTo>
                    <a:pt x="475" y="0"/>
                  </a:lnTo>
                  <a:lnTo>
                    <a:pt x="475" y="13"/>
                  </a:lnTo>
                  <a:lnTo>
                    <a:pt x="461" y="13"/>
                  </a:lnTo>
                  <a:lnTo>
                    <a:pt x="461" y="0"/>
                  </a:lnTo>
                  <a:close/>
                  <a:moveTo>
                    <a:pt x="489" y="0"/>
                  </a:moveTo>
                  <a:lnTo>
                    <a:pt x="502" y="0"/>
                  </a:lnTo>
                  <a:lnTo>
                    <a:pt x="502" y="13"/>
                  </a:lnTo>
                  <a:lnTo>
                    <a:pt x="489" y="13"/>
                  </a:lnTo>
                  <a:lnTo>
                    <a:pt x="489" y="0"/>
                  </a:lnTo>
                  <a:close/>
                  <a:moveTo>
                    <a:pt x="516" y="0"/>
                  </a:moveTo>
                  <a:lnTo>
                    <a:pt x="529" y="0"/>
                  </a:lnTo>
                  <a:lnTo>
                    <a:pt x="529" y="13"/>
                  </a:lnTo>
                  <a:lnTo>
                    <a:pt x="516" y="13"/>
                  </a:lnTo>
                  <a:lnTo>
                    <a:pt x="516" y="0"/>
                  </a:lnTo>
                  <a:close/>
                  <a:moveTo>
                    <a:pt x="543" y="0"/>
                  </a:moveTo>
                  <a:lnTo>
                    <a:pt x="556" y="0"/>
                  </a:lnTo>
                  <a:lnTo>
                    <a:pt x="556" y="13"/>
                  </a:lnTo>
                  <a:lnTo>
                    <a:pt x="543" y="13"/>
                  </a:lnTo>
                  <a:lnTo>
                    <a:pt x="543" y="0"/>
                  </a:lnTo>
                  <a:close/>
                  <a:moveTo>
                    <a:pt x="570" y="0"/>
                  </a:moveTo>
                  <a:lnTo>
                    <a:pt x="579" y="0"/>
                  </a:lnTo>
                  <a:lnTo>
                    <a:pt x="579" y="13"/>
                  </a:lnTo>
                  <a:lnTo>
                    <a:pt x="570" y="13"/>
                  </a:lnTo>
                  <a:lnTo>
                    <a:pt x="57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9" name="Freeform 68"/>
            <p:cNvSpPr>
              <a:spLocks noEditPoints="1"/>
            </p:cNvSpPr>
            <p:nvPr/>
          </p:nvSpPr>
          <p:spPr bwMode="auto">
            <a:xfrm>
              <a:off x="8050346" y="2375414"/>
              <a:ext cx="1240984" cy="2931041"/>
            </a:xfrm>
            <a:custGeom>
              <a:avLst/>
              <a:gdLst/>
              <a:ahLst/>
              <a:cxnLst>
                <a:cxn ang="0">
                  <a:pos x="0" y="9"/>
                </a:cxn>
                <a:cxn ang="0">
                  <a:pos x="18" y="46"/>
                </a:cxn>
                <a:cxn ang="0">
                  <a:pos x="40" y="64"/>
                </a:cxn>
                <a:cxn ang="0">
                  <a:pos x="50" y="73"/>
                </a:cxn>
                <a:cxn ang="0">
                  <a:pos x="50" y="73"/>
                </a:cxn>
                <a:cxn ang="0">
                  <a:pos x="50" y="104"/>
                </a:cxn>
                <a:cxn ang="0">
                  <a:pos x="68" y="141"/>
                </a:cxn>
                <a:cxn ang="0">
                  <a:pos x="90" y="159"/>
                </a:cxn>
                <a:cxn ang="0">
                  <a:pos x="99" y="172"/>
                </a:cxn>
                <a:cxn ang="0">
                  <a:pos x="99" y="172"/>
                </a:cxn>
                <a:cxn ang="0">
                  <a:pos x="99" y="199"/>
                </a:cxn>
                <a:cxn ang="0">
                  <a:pos x="117" y="236"/>
                </a:cxn>
                <a:cxn ang="0">
                  <a:pos x="140" y="254"/>
                </a:cxn>
                <a:cxn ang="0">
                  <a:pos x="149" y="267"/>
                </a:cxn>
                <a:cxn ang="0">
                  <a:pos x="149" y="267"/>
                </a:cxn>
                <a:cxn ang="0">
                  <a:pos x="149" y="299"/>
                </a:cxn>
                <a:cxn ang="0">
                  <a:pos x="167" y="335"/>
                </a:cxn>
                <a:cxn ang="0">
                  <a:pos x="190" y="353"/>
                </a:cxn>
                <a:cxn ang="0">
                  <a:pos x="199" y="362"/>
                </a:cxn>
                <a:cxn ang="0">
                  <a:pos x="199" y="362"/>
                </a:cxn>
                <a:cxn ang="0">
                  <a:pos x="199" y="394"/>
                </a:cxn>
                <a:cxn ang="0">
                  <a:pos x="217" y="430"/>
                </a:cxn>
                <a:cxn ang="0">
                  <a:pos x="239" y="448"/>
                </a:cxn>
                <a:cxn ang="0">
                  <a:pos x="248" y="462"/>
                </a:cxn>
                <a:cxn ang="0">
                  <a:pos x="248" y="462"/>
                </a:cxn>
                <a:cxn ang="0">
                  <a:pos x="248" y="489"/>
                </a:cxn>
                <a:cxn ang="0">
                  <a:pos x="267" y="525"/>
                </a:cxn>
                <a:cxn ang="0">
                  <a:pos x="289" y="543"/>
                </a:cxn>
                <a:cxn ang="0">
                  <a:pos x="298" y="556"/>
                </a:cxn>
                <a:cxn ang="0">
                  <a:pos x="298" y="556"/>
                </a:cxn>
                <a:cxn ang="0">
                  <a:pos x="298" y="588"/>
                </a:cxn>
                <a:cxn ang="0">
                  <a:pos x="316" y="624"/>
                </a:cxn>
                <a:cxn ang="0">
                  <a:pos x="339" y="642"/>
                </a:cxn>
                <a:cxn ang="0">
                  <a:pos x="348" y="651"/>
                </a:cxn>
                <a:cxn ang="0">
                  <a:pos x="348" y="651"/>
                </a:cxn>
                <a:cxn ang="0">
                  <a:pos x="348" y="683"/>
                </a:cxn>
                <a:cxn ang="0">
                  <a:pos x="366" y="719"/>
                </a:cxn>
                <a:cxn ang="0">
                  <a:pos x="389" y="737"/>
                </a:cxn>
                <a:cxn ang="0">
                  <a:pos x="398" y="751"/>
                </a:cxn>
                <a:cxn ang="0">
                  <a:pos x="398" y="751"/>
                </a:cxn>
                <a:cxn ang="0">
                  <a:pos x="398" y="778"/>
                </a:cxn>
                <a:cxn ang="0">
                  <a:pos x="416" y="814"/>
                </a:cxn>
                <a:cxn ang="0">
                  <a:pos x="438" y="832"/>
                </a:cxn>
                <a:cxn ang="0">
                  <a:pos x="447" y="846"/>
                </a:cxn>
                <a:cxn ang="0">
                  <a:pos x="447" y="846"/>
                </a:cxn>
                <a:cxn ang="0">
                  <a:pos x="447" y="877"/>
                </a:cxn>
                <a:cxn ang="0">
                  <a:pos x="465" y="914"/>
                </a:cxn>
                <a:cxn ang="0">
                  <a:pos x="488" y="932"/>
                </a:cxn>
                <a:cxn ang="0">
                  <a:pos x="497" y="941"/>
                </a:cxn>
                <a:cxn ang="0">
                  <a:pos x="497" y="941"/>
                </a:cxn>
                <a:cxn ang="0">
                  <a:pos x="497" y="972"/>
                </a:cxn>
                <a:cxn ang="0">
                  <a:pos x="515" y="1008"/>
                </a:cxn>
                <a:cxn ang="0">
                  <a:pos x="538" y="1027"/>
                </a:cxn>
                <a:cxn ang="0">
                  <a:pos x="547" y="1040"/>
                </a:cxn>
                <a:cxn ang="0">
                  <a:pos x="547" y="1040"/>
                </a:cxn>
                <a:cxn ang="0">
                  <a:pos x="547" y="1067"/>
                </a:cxn>
                <a:cxn ang="0">
                  <a:pos x="565" y="1103"/>
                </a:cxn>
                <a:cxn ang="0">
                  <a:pos x="587" y="1121"/>
                </a:cxn>
                <a:cxn ang="0">
                  <a:pos x="597" y="1135"/>
                </a:cxn>
                <a:cxn ang="0">
                  <a:pos x="597" y="1135"/>
                </a:cxn>
                <a:cxn ang="0">
                  <a:pos x="597" y="1167"/>
                </a:cxn>
                <a:cxn ang="0">
                  <a:pos x="615" y="1203"/>
                </a:cxn>
              </a:cxnLst>
              <a:rect l="0" t="0" r="r" b="b"/>
              <a:pathLst>
                <a:path w="624" h="1203">
                  <a:moveTo>
                    <a:pt x="9" y="0"/>
                  </a:moveTo>
                  <a:lnTo>
                    <a:pt x="18" y="14"/>
                  </a:lnTo>
                  <a:lnTo>
                    <a:pt x="4" y="19"/>
                  </a:lnTo>
                  <a:lnTo>
                    <a:pt x="0" y="9"/>
                  </a:lnTo>
                  <a:lnTo>
                    <a:pt x="9" y="0"/>
                  </a:lnTo>
                  <a:close/>
                  <a:moveTo>
                    <a:pt x="22" y="28"/>
                  </a:moveTo>
                  <a:lnTo>
                    <a:pt x="31" y="37"/>
                  </a:lnTo>
                  <a:lnTo>
                    <a:pt x="18" y="46"/>
                  </a:lnTo>
                  <a:lnTo>
                    <a:pt x="9" y="32"/>
                  </a:lnTo>
                  <a:lnTo>
                    <a:pt x="22" y="28"/>
                  </a:lnTo>
                  <a:close/>
                  <a:moveTo>
                    <a:pt x="36" y="50"/>
                  </a:moveTo>
                  <a:lnTo>
                    <a:pt x="40" y="64"/>
                  </a:lnTo>
                  <a:lnTo>
                    <a:pt x="31" y="68"/>
                  </a:lnTo>
                  <a:lnTo>
                    <a:pt x="22" y="55"/>
                  </a:lnTo>
                  <a:lnTo>
                    <a:pt x="36" y="50"/>
                  </a:lnTo>
                  <a:close/>
                  <a:moveTo>
                    <a:pt x="50" y="73"/>
                  </a:moveTo>
                  <a:lnTo>
                    <a:pt x="54" y="86"/>
                  </a:lnTo>
                  <a:lnTo>
                    <a:pt x="40" y="91"/>
                  </a:lnTo>
                  <a:lnTo>
                    <a:pt x="36" y="82"/>
                  </a:lnTo>
                  <a:lnTo>
                    <a:pt x="50" y="73"/>
                  </a:lnTo>
                  <a:close/>
                  <a:moveTo>
                    <a:pt x="59" y="100"/>
                  </a:moveTo>
                  <a:lnTo>
                    <a:pt x="68" y="109"/>
                  </a:lnTo>
                  <a:lnTo>
                    <a:pt x="54" y="118"/>
                  </a:lnTo>
                  <a:lnTo>
                    <a:pt x="50" y="104"/>
                  </a:lnTo>
                  <a:lnTo>
                    <a:pt x="59" y="100"/>
                  </a:lnTo>
                  <a:close/>
                  <a:moveTo>
                    <a:pt x="72" y="122"/>
                  </a:moveTo>
                  <a:lnTo>
                    <a:pt x="81" y="136"/>
                  </a:lnTo>
                  <a:lnTo>
                    <a:pt x="68" y="141"/>
                  </a:lnTo>
                  <a:lnTo>
                    <a:pt x="59" y="127"/>
                  </a:lnTo>
                  <a:lnTo>
                    <a:pt x="72" y="122"/>
                  </a:lnTo>
                  <a:close/>
                  <a:moveTo>
                    <a:pt x="86" y="145"/>
                  </a:moveTo>
                  <a:lnTo>
                    <a:pt x="90" y="159"/>
                  </a:lnTo>
                  <a:lnTo>
                    <a:pt x="81" y="163"/>
                  </a:lnTo>
                  <a:lnTo>
                    <a:pt x="72" y="154"/>
                  </a:lnTo>
                  <a:lnTo>
                    <a:pt x="86" y="145"/>
                  </a:lnTo>
                  <a:close/>
                  <a:moveTo>
                    <a:pt x="99" y="172"/>
                  </a:moveTo>
                  <a:lnTo>
                    <a:pt x="104" y="181"/>
                  </a:lnTo>
                  <a:lnTo>
                    <a:pt x="90" y="190"/>
                  </a:lnTo>
                  <a:lnTo>
                    <a:pt x="86" y="177"/>
                  </a:lnTo>
                  <a:lnTo>
                    <a:pt x="99" y="172"/>
                  </a:lnTo>
                  <a:close/>
                  <a:moveTo>
                    <a:pt x="108" y="195"/>
                  </a:moveTo>
                  <a:lnTo>
                    <a:pt x="117" y="208"/>
                  </a:lnTo>
                  <a:lnTo>
                    <a:pt x="104" y="213"/>
                  </a:lnTo>
                  <a:lnTo>
                    <a:pt x="99" y="199"/>
                  </a:lnTo>
                  <a:lnTo>
                    <a:pt x="108" y="195"/>
                  </a:lnTo>
                  <a:close/>
                  <a:moveTo>
                    <a:pt x="122" y="217"/>
                  </a:moveTo>
                  <a:lnTo>
                    <a:pt x="126" y="231"/>
                  </a:lnTo>
                  <a:lnTo>
                    <a:pt x="117" y="236"/>
                  </a:lnTo>
                  <a:lnTo>
                    <a:pt x="108" y="226"/>
                  </a:lnTo>
                  <a:lnTo>
                    <a:pt x="122" y="217"/>
                  </a:lnTo>
                  <a:close/>
                  <a:moveTo>
                    <a:pt x="135" y="245"/>
                  </a:moveTo>
                  <a:lnTo>
                    <a:pt x="140" y="254"/>
                  </a:lnTo>
                  <a:lnTo>
                    <a:pt x="131" y="263"/>
                  </a:lnTo>
                  <a:lnTo>
                    <a:pt x="122" y="249"/>
                  </a:lnTo>
                  <a:lnTo>
                    <a:pt x="135" y="245"/>
                  </a:lnTo>
                  <a:close/>
                  <a:moveTo>
                    <a:pt x="149" y="267"/>
                  </a:moveTo>
                  <a:lnTo>
                    <a:pt x="154" y="281"/>
                  </a:lnTo>
                  <a:lnTo>
                    <a:pt x="140" y="285"/>
                  </a:lnTo>
                  <a:lnTo>
                    <a:pt x="135" y="272"/>
                  </a:lnTo>
                  <a:lnTo>
                    <a:pt x="149" y="267"/>
                  </a:lnTo>
                  <a:close/>
                  <a:moveTo>
                    <a:pt x="158" y="290"/>
                  </a:moveTo>
                  <a:lnTo>
                    <a:pt x="167" y="303"/>
                  </a:lnTo>
                  <a:lnTo>
                    <a:pt x="154" y="308"/>
                  </a:lnTo>
                  <a:lnTo>
                    <a:pt x="149" y="299"/>
                  </a:lnTo>
                  <a:lnTo>
                    <a:pt x="158" y="290"/>
                  </a:lnTo>
                  <a:close/>
                  <a:moveTo>
                    <a:pt x="172" y="317"/>
                  </a:moveTo>
                  <a:lnTo>
                    <a:pt x="176" y="326"/>
                  </a:lnTo>
                  <a:lnTo>
                    <a:pt x="167" y="335"/>
                  </a:lnTo>
                  <a:lnTo>
                    <a:pt x="158" y="321"/>
                  </a:lnTo>
                  <a:lnTo>
                    <a:pt x="172" y="317"/>
                  </a:lnTo>
                  <a:close/>
                  <a:moveTo>
                    <a:pt x="185" y="339"/>
                  </a:moveTo>
                  <a:lnTo>
                    <a:pt x="190" y="353"/>
                  </a:lnTo>
                  <a:lnTo>
                    <a:pt x="181" y="358"/>
                  </a:lnTo>
                  <a:lnTo>
                    <a:pt x="172" y="344"/>
                  </a:lnTo>
                  <a:lnTo>
                    <a:pt x="185" y="339"/>
                  </a:lnTo>
                  <a:close/>
                  <a:moveTo>
                    <a:pt x="199" y="362"/>
                  </a:moveTo>
                  <a:lnTo>
                    <a:pt x="203" y="376"/>
                  </a:lnTo>
                  <a:lnTo>
                    <a:pt x="190" y="380"/>
                  </a:lnTo>
                  <a:lnTo>
                    <a:pt x="185" y="371"/>
                  </a:lnTo>
                  <a:lnTo>
                    <a:pt x="199" y="362"/>
                  </a:lnTo>
                  <a:close/>
                  <a:moveTo>
                    <a:pt x="208" y="389"/>
                  </a:moveTo>
                  <a:lnTo>
                    <a:pt x="217" y="398"/>
                  </a:lnTo>
                  <a:lnTo>
                    <a:pt x="203" y="407"/>
                  </a:lnTo>
                  <a:lnTo>
                    <a:pt x="199" y="394"/>
                  </a:lnTo>
                  <a:lnTo>
                    <a:pt x="208" y="389"/>
                  </a:lnTo>
                  <a:close/>
                  <a:moveTo>
                    <a:pt x="221" y="412"/>
                  </a:moveTo>
                  <a:lnTo>
                    <a:pt x="226" y="425"/>
                  </a:lnTo>
                  <a:lnTo>
                    <a:pt x="217" y="430"/>
                  </a:lnTo>
                  <a:lnTo>
                    <a:pt x="208" y="416"/>
                  </a:lnTo>
                  <a:lnTo>
                    <a:pt x="221" y="412"/>
                  </a:lnTo>
                  <a:close/>
                  <a:moveTo>
                    <a:pt x="235" y="434"/>
                  </a:moveTo>
                  <a:lnTo>
                    <a:pt x="239" y="448"/>
                  </a:lnTo>
                  <a:lnTo>
                    <a:pt x="230" y="452"/>
                  </a:lnTo>
                  <a:lnTo>
                    <a:pt x="221" y="443"/>
                  </a:lnTo>
                  <a:lnTo>
                    <a:pt x="235" y="434"/>
                  </a:lnTo>
                  <a:close/>
                  <a:moveTo>
                    <a:pt x="248" y="462"/>
                  </a:moveTo>
                  <a:lnTo>
                    <a:pt x="253" y="471"/>
                  </a:lnTo>
                  <a:lnTo>
                    <a:pt x="239" y="480"/>
                  </a:lnTo>
                  <a:lnTo>
                    <a:pt x="235" y="466"/>
                  </a:lnTo>
                  <a:lnTo>
                    <a:pt x="248" y="462"/>
                  </a:lnTo>
                  <a:close/>
                  <a:moveTo>
                    <a:pt x="257" y="484"/>
                  </a:moveTo>
                  <a:lnTo>
                    <a:pt x="267" y="498"/>
                  </a:lnTo>
                  <a:lnTo>
                    <a:pt x="253" y="502"/>
                  </a:lnTo>
                  <a:lnTo>
                    <a:pt x="248" y="489"/>
                  </a:lnTo>
                  <a:lnTo>
                    <a:pt x="257" y="484"/>
                  </a:lnTo>
                  <a:close/>
                  <a:moveTo>
                    <a:pt x="271" y="507"/>
                  </a:moveTo>
                  <a:lnTo>
                    <a:pt x="276" y="520"/>
                  </a:lnTo>
                  <a:lnTo>
                    <a:pt x="267" y="525"/>
                  </a:lnTo>
                  <a:lnTo>
                    <a:pt x="257" y="516"/>
                  </a:lnTo>
                  <a:lnTo>
                    <a:pt x="271" y="507"/>
                  </a:lnTo>
                  <a:close/>
                  <a:moveTo>
                    <a:pt x="285" y="534"/>
                  </a:moveTo>
                  <a:lnTo>
                    <a:pt x="289" y="543"/>
                  </a:lnTo>
                  <a:lnTo>
                    <a:pt x="280" y="552"/>
                  </a:lnTo>
                  <a:lnTo>
                    <a:pt x="271" y="538"/>
                  </a:lnTo>
                  <a:lnTo>
                    <a:pt x="285" y="534"/>
                  </a:lnTo>
                  <a:close/>
                  <a:moveTo>
                    <a:pt x="298" y="556"/>
                  </a:moveTo>
                  <a:lnTo>
                    <a:pt x="303" y="570"/>
                  </a:lnTo>
                  <a:lnTo>
                    <a:pt x="289" y="575"/>
                  </a:lnTo>
                  <a:lnTo>
                    <a:pt x="285" y="561"/>
                  </a:lnTo>
                  <a:lnTo>
                    <a:pt x="298" y="556"/>
                  </a:lnTo>
                  <a:close/>
                  <a:moveTo>
                    <a:pt x="307" y="579"/>
                  </a:moveTo>
                  <a:lnTo>
                    <a:pt x="316" y="593"/>
                  </a:lnTo>
                  <a:lnTo>
                    <a:pt x="303" y="597"/>
                  </a:lnTo>
                  <a:lnTo>
                    <a:pt x="298" y="588"/>
                  </a:lnTo>
                  <a:lnTo>
                    <a:pt x="307" y="579"/>
                  </a:lnTo>
                  <a:close/>
                  <a:moveTo>
                    <a:pt x="321" y="606"/>
                  </a:moveTo>
                  <a:lnTo>
                    <a:pt x="325" y="615"/>
                  </a:lnTo>
                  <a:lnTo>
                    <a:pt x="316" y="624"/>
                  </a:lnTo>
                  <a:lnTo>
                    <a:pt x="307" y="611"/>
                  </a:lnTo>
                  <a:lnTo>
                    <a:pt x="321" y="606"/>
                  </a:lnTo>
                  <a:close/>
                  <a:moveTo>
                    <a:pt x="334" y="629"/>
                  </a:moveTo>
                  <a:lnTo>
                    <a:pt x="339" y="642"/>
                  </a:lnTo>
                  <a:lnTo>
                    <a:pt x="330" y="647"/>
                  </a:lnTo>
                  <a:lnTo>
                    <a:pt x="321" y="633"/>
                  </a:lnTo>
                  <a:lnTo>
                    <a:pt x="334" y="629"/>
                  </a:lnTo>
                  <a:close/>
                  <a:moveTo>
                    <a:pt x="348" y="651"/>
                  </a:moveTo>
                  <a:lnTo>
                    <a:pt x="352" y="665"/>
                  </a:lnTo>
                  <a:lnTo>
                    <a:pt x="339" y="669"/>
                  </a:lnTo>
                  <a:lnTo>
                    <a:pt x="334" y="660"/>
                  </a:lnTo>
                  <a:lnTo>
                    <a:pt x="348" y="651"/>
                  </a:lnTo>
                  <a:close/>
                  <a:moveTo>
                    <a:pt x="357" y="678"/>
                  </a:moveTo>
                  <a:lnTo>
                    <a:pt x="366" y="688"/>
                  </a:lnTo>
                  <a:lnTo>
                    <a:pt x="352" y="697"/>
                  </a:lnTo>
                  <a:lnTo>
                    <a:pt x="348" y="683"/>
                  </a:lnTo>
                  <a:lnTo>
                    <a:pt x="357" y="678"/>
                  </a:lnTo>
                  <a:close/>
                  <a:moveTo>
                    <a:pt x="370" y="701"/>
                  </a:moveTo>
                  <a:lnTo>
                    <a:pt x="375" y="715"/>
                  </a:lnTo>
                  <a:lnTo>
                    <a:pt x="366" y="719"/>
                  </a:lnTo>
                  <a:lnTo>
                    <a:pt x="357" y="706"/>
                  </a:lnTo>
                  <a:lnTo>
                    <a:pt x="370" y="701"/>
                  </a:lnTo>
                  <a:close/>
                  <a:moveTo>
                    <a:pt x="384" y="724"/>
                  </a:moveTo>
                  <a:lnTo>
                    <a:pt x="389" y="737"/>
                  </a:lnTo>
                  <a:lnTo>
                    <a:pt x="380" y="742"/>
                  </a:lnTo>
                  <a:lnTo>
                    <a:pt x="370" y="733"/>
                  </a:lnTo>
                  <a:lnTo>
                    <a:pt x="384" y="724"/>
                  </a:lnTo>
                  <a:close/>
                  <a:moveTo>
                    <a:pt x="398" y="751"/>
                  </a:moveTo>
                  <a:lnTo>
                    <a:pt x="402" y="760"/>
                  </a:lnTo>
                  <a:lnTo>
                    <a:pt x="389" y="769"/>
                  </a:lnTo>
                  <a:lnTo>
                    <a:pt x="384" y="755"/>
                  </a:lnTo>
                  <a:lnTo>
                    <a:pt x="398" y="751"/>
                  </a:lnTo>
                  <a:close/>
                  <a:moveTo>
                    <a:pt x="407" y="773"/>
                  </a:moveTo>
                  <a:lnTo>
                    <a:pt x="416" y="787"/>
                  </a:lnTo>
                  <a:lnTo>
                    <a:pt x="402" y="791"/>
                  </a:lnTo>
                  <a:lnTo>
                    <a:pt x="398" y="778"/>
                  </a:lnTo>
                  <a:lnTo>
                    <a:pt x="407" y="773"/>
                  </a:lnTo>
                  <a:close/>
                  <a:moveTo>
                    <a:pt x="420" y="796"/>
                  </a:moveTo>
                  <a:lnTo>
                    <a:pt x="425" y="810"/>
                  </a:lnTo>
                  <a:lnTo>
                    <a:pt x="416" y="814"/>
                  </a:lnTo>
                  <a:lnTo>
                    <a:pt x="407" y="805"/>
                  </a:lnTo>
                  <a:lnTo>
                    <a:pt x="420" y="796"/>
                  </a:lnTo>
                  <a:close/>
                  <a:moveTo>
                    <a:pt x="434" y="823"/>
                  </a:moveTo>
                  <a:lnTo>
                    <a:pt x="438" y="832"/>
                  </a:lnTo>
                  <a:lnTo>
                    <a:pt x="429" y="841"/>
                  </a:lnTo>
                  <a:lnTo>
                    <a:pt x="420" y="828"/>
                  </a:lnTo>
                  <a:lnTo>
                    <a:pt x="434" y="823"/>
                  </a:lnTo>
                  <a:close/>
                  <a:moveTo>
                    <a:pt x="447" y="846"/>
                  </a:moveTo>
                  <a:lnTo>
                    <a:pt x="452" y="859"/>
                  </a:lnTo>
                  <a:lnTo>
                    <a:pt x="438" y="864"/>
                  </a:lnTo>
                  <a:lnTo>
                    <a:pt x="434" y="850"/>
                  </a:lnTo>
                  <a:lnTo>
                    <a:pt x="447" y="846"/>
                  </a:lnTo>
                  <a:close/>
                  <a:moveTo>
                    <a:pt x="456" y="868"/>
                  </a:moveTo>
                  <a:lnTo>
                    <a:pt x="465" y="882"/>
                  </a:lnTo>
                  <a:lnTo>
                    <a:pt x="452" y="886"/>
                  </a:lnTo>
                  <a:lnTo>
                    <a:pt x="447" y="877"/>
                  </a:lnTo>
                  <a:lnTo>
                    <a:pt x="456" y="868"/>
                  </a:lnTo>
                  <a:close/>
                  <a:moveTo>
                    <a:pt x="470" y="895"/>
                  </a:moveTo>
                  <a:lnTo>
                    <a:pt x="474" y="904"/>
                  </a:lnTo>
                  <a:lnTo>
                    <a:pt x="465" y="914"/>
                  </a:lnTo>
                  <a:lnTo>
                    <a:pt x="456" y="900"/>
                  </a:lnTo>
                  <a:lnTo>
                    <a:pt x="470" y="895"/>
                  </a:lnTo>
                  <a:close/>
                  <a:moveTo>
                    <a:pt x="483" y="918"/>
                  </a:moveTo>
                  <a:lnTo>
                    <a:pt x="488" y="932"/>
                  </a:lnTo>
                  <a:lnTo>
                    <a:pt x="479" y="936"/>
                  </a:lnTo>
                  <a:lnTo>
                    <a:pt x="470" y="923"/>
                  </a:lnTo>
                  <a:lnTo>
                    <a:pt x="483" y="918"/>
                  </a:lnTo>
                  <a:close/>
                  <a:moveTo>
                    <a:pt x="497" y="941"/>
                  </a:moveTo>
                  <a:lnTo>
                    <a:pt x="502" y="954"/>
                  </a:lnTo>
                  <a:lnTo>
                    <a:pt x="488" y="959"/>
                  </a:lnTo>
                  <a:lnTo>
                    <a:pt x="483" y="950"/>
                  </a:lnTo>
                  <a:lnTo>
                    <a:pt x="497" y="941"/>
                  </a:lnTo>
                  <a:close/>
                  <a:moveTo>
                    <a:pt x="506" y="968"/>
                  </a:moveTo>
                  <a:lnTo>
                    <a:pt x="515" y="977"/>
                  </a:lnTo>
                  <a:lnTo>
                    <a:pt x="502" y="986"/>
                  </a:lnTo>
                  <a:lnTo>
                    <a:pt x="497" y="972"/>
                  </a:lnTo>
                  <a:lnTo>
                    <a:pt x="506" y="968"/>
                  </a:lnTo>
                  <a:close/>
                  <a:moveTo>
                    <a:pt x="520" y="990"/>
                  </a:moveTo>
                  <a:lnTo>
                    <a:pt x="524" y="1004"/>
                  </a:lnTo>
                  <a:lnTo>
                    <a:pt x="515" y="1008"/>
                  </a:lnTo>
                  <a:lnTo>
                    <a:pt x="506" y="995"/>
                  </a:lnTo>
                  <a:lnTo>
                    <a:pt x="520" y="990"/>
                  </a:lnTo>
                  <a:close/>
                  <a:moveTo>
                    <a:pt x="533" y="1013"/>
                  </a:moveTo>
                  <a:lnTo>
                    <a:pt x="538" y="1027"/>
                  </a:lnTo>
                  <a:lnTo>
                    <a:pt x="529" y="1031"/>
                  </a:lnTo>
                  <a:lnTo>
                    <a:pt x="520" y="1022"/>
                  </a:lnTo>
                  <a:lnTo>
                    <a:pt x="533" y="1013"/>
                  </a:lnTo>
                  <a:close/>
                  <a:moveTo>
                    <a:pt x="547" y="1040"/>
                  </a:moveTo>
                  <a:lnTo>
                    <a:pt x="551" y="1049"/>
                  </a:lnTo>
                  <a:lnTo>
                    <a:pt x="538" y="1058"/>
                  </a:lnTo>
                  <a:lnTo>
                    <a:pt x="533" y="1045"/>
                  </a:lnTo>
                  <a:lnTo>
                    <a:pt x="547" y="1040"/>
                  </a:lnTo>
                  <a:close/>
                  <a:moveTo>
                    <a:pt x="556" y="1063"/>
                  </a:moveTo>
                  <a:lnTo>
                    <a:pt x="565" y="1076"/>
                  </a:lnTo>
                  <a:lnTo>
                    <a:pt x="551" y="1081"/>
                  </a:lnTo>
                  <a:lnTo>
                    <a:pt x="547" y="1067"/>
                  </a:lnTo>
                  <a:lnTo>
                    <a:pt x="556" y="1063"/>
                  </a:lnTo>
                  <a:close/>
                  <a:moveTo>
                    <a:pt x="569" y="1085"/>
                  </a:moveTo>
                  <a:lnTo>
                    <a:pt x="574" y="1099"/>
                  </a:lnTo>
                  <a:lnTo>
                    <a:pt x="565" y="1103"/>
                  </a:lnTo>
                  <a:lnTo>
                    <a:pt x="556" y="1094"/>
                  </a:lnTo>
                  <a:lnTo>
                    <a:pt x="569" y="1085"/>
                  </a:lnTo>
                  <a:close/>
                  <a:moveTo>
                    <a:pt x="583" y="1112"/>
                  </a:moveTo>
                  <a:lnTo>
                    <a:pt x="587" y="1121"/>
                  </a:lnTo>
                  <a:lnTo>
                    <a:pt x="574" y="1130"/>
                  </a:lnTo>
                  <a:lnTo>
                    <a:pt x="569" y="1117"/>
                  </a:lnTo>
                  <a:lnTo>
                    <a:pt x="583" y="1112"/>
                  </a:lnTo>
                  <a:close/>
                  <a:moveTo>
                    <a:pt x="597" y="1135"/>
                  </a:moveTo>
                  <a:lnTo>
                    <a:pt x="601" y="1149"/>
                  </a:lnTo>
                  <a:lnTo>
                    <a:pt x="587" y="1153"/>
                  </a:lnTo>
                  <a:lnTo>
                    <a:pt x="583" y="1140"/>
                  </a:lnTo>
                  <a:lnTo>
                    <a:pt x="597" y="1135"/>
                  </a:lnTo>
                  <a:close/>
                  <a:moveTo>
                    <a:pt x="606" y="1158"/>
                  </a:moveTo>
                  <a:lnTo>
                    <a:pt x="615" y="1171"/>
                  </a:lnTo>
                  <a:lnTo>
                    <a:pt x="601" y="1176"/>
                  </a:lnTo>
                  <a:lnTo>
                    <a:pt x="597" y="1167"/>
                  </a:lnTo>
                  <a:lnTo>
                    <a:pt x="606" y="1158"/>
                  </a:lnTo>
                  <a:close/>
                  <a:moveTo>
                    <a:pt x="619" y="1185"/>
                  </a:moveTo>
                  <a:lnTo>
                    <a:pt x="624" y="1194"/>
                  </a:lnTo>
                  <a:lnTo>
                    <a:pt x="615" y="1203"/>
                  </a:lnTo>
                  <a:lnTo>
                    <a:pt x="606" y="1189"/>
                  </a:lnTo>
                  <a:lnTo>
                    <a:pt x="619" y="1185"/>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0" name="Freeform 69"/>
            <p:cNvSpPr>
              <a:spLocks noEditPoints="1"/>
            </p:cNvSpPr>
            <p:nvPr/>
          </p:nvSpPr>
          <p:spPr bwMode="auto">
            <a:xfrm>
              <a:off x="8050346" y="1671283"/>
              <a:ext cx="1240984" cy="3635172"/>
            </a:xfrm>
            <a:custGeom>
              <a:avLst/>
              <a:gdLst/>
              <a:ahLst/>
              <a:cxnLst>
                <a:cxn ang="0">
                  <a:pos x="9" y="0"/>
                </a:cxn>
                <a:cxn ang="0">
                  <a:pos x="22" y="27"/>
                </a:cxn>
                <a:cxn ang="0">
                  <a:pos x="31" y="54"/>
                </a:cxn>
                <a:cxn ang="0">
                  <a:pos x="40" y="77"/>
                </a:cxn>
                <a:cxn ang="0">
                  <a:pos x="54" y="104"/>
                </a:cxn>
                <a:cxn ang="0">
                  <a:pos x="63" y="127"/>
                </a:cxn>
                <a:cxn ang="0">
                  <a:pos x="72" y="154"/>
                </a:cxn>
                <a:cxn ang="0">
                  <a:pos x="86" y="176"/>
                </a:cxn>
                <a:cxn ang="0">
                  <a:pos x="95" y="204"/>
                </a:cxn>
                <a:cxn ang="0">
                  <a:pos x="104" y="226"/>
                </a:cxn>
                <a:cxn ang="0">
                  <a:pos x="113" y="253"/>
                </a:cxn>
                <a:cxn ang="0">
                  <a:pos x="126" y="276"/>
                </a:cxn>
                <a:cxn ang="0">
                  <a:pos x="135" y="303"/>
                </a:cxn>
                <a:cxn ang="0">
                  <a:pos x="144" y="330"/>
                </a:cxn>
                <a:cxn ang="0">
                  <a:pos x="158" y="353"/>
                </a:cxn>
                <a:cxn ang="0">
                  <a:pos x="167" y="380"/>
                </a:cxn>
                <a:cxn ang="0">
                  <a:pos x="176" y="402"/>
                </a:cxn>
                <a:cxn ang="0">
                  <a:pos x="190" y="430"/>
                </a:cxn>
                <a:cxn ang="0">
                  <a:pos x="199" y="452"/>
                </a:cxn>
                <a:cxn ang="0">
                  <a:pos x="208" y="479"/>
                </a:cxn>
                <a:cxn ang="0">
                  <a:pos x="217" y="502"/>
                </a:cxn>
                <a:cxn ang="0">
                  <a:pos x="230" y="529"/>
                </a:cxn>
                <a:cxn ang="0">
                  <a:pos x="239" y="552"/>
                </a:cxn>
                <a:cxn ang="0">
                  <a:pos x="248" y="579"/>
                </a:cxn>
                <a:cxn ang="0">
                  <a:pos x="262" y="606"/>
                </a:cxn>
                <a:cxn ang="0">
                  <a:pos x="271" y="628"/>
                </a:cxn>
                <a:cxn ang="0">
                  <a:pos x="280" y="656"/>
                </a:cxn>
                <a:cxn ang="0">
                  <a:pos x="289" y="678"/>
                </a:cxn>
                <a:cxn ang="0">
                  <a:pos x="303" y="705"/>
                </a:cxn>
                <a:cxn ang="0">
                  <a:pos x="312" y="728"/>
                </a:cxn>
                <a:cxn ang="0">
                  <a:pos x="321" y="755"/>
                </a:cxn>
                <a:cxn ang="0">
                  <a:pos x="334" y="778"/>
                </a:cxn>
                <a:cxn ang="0">
                  <a:pos x="343" y="805"/>
                </a:cxn>
                <a:cxn ang="0">
                  <a:pos x="352" y="827"/>
                </a:cxn>
                <a:cxn ang="0">
                  <a:pos x="366" y="854"/>
                </a:cxn>
                <a:cxn ang="0">
                  <a:pos x="375" y="877"/>
                </a:cxn>
                <a:cxn ang="0">
                  <a:pos x="384" y="904"/>
                </a:cxn>
                <a:cxn ang="0">
                  <a:pos x="393" y="931"/>
                </a:cxn>
                <a:cxn ang="0">
                  <a:pos x="407" y="954"/>
                </a:cxn>
                <a:cxn ang="0">
                  <a:pos x="416" y="981"/>
                </a:cxn>
                <a:cxn ang="0">
                  <a:pos x="425" y="1004"/>
                </a:cxn>
                <a:cxn ang="0">
                  <a:pos x="438" y="1031"/>
                </a:cxn>
                <a:cxn ang="0">
                  <a:pos x="447" y="1053"/>
                </a:cxn>
                <a:cxn ang="0">
                  <a:pos x="456" y="1080"/>
                </a:cxn>
                <a:cxn ang="0">
                  <a:pos x="470" y="1103"/>
                </a:cxn>
                <a:cxn ang="0">
                  <a:pos x="479" y="1130"/>
                </a:cxn>
                <a:cxn ang="0">
                  <a:pos x="488" y="1153"/>
                </a:cxn>
                <a:cxn ang="0">
                  <a:pos x="497" y="1180"/>
                </a:cxn>
                <a:cxn ang="0">
                  <a:pos x="511" y="1207"/>
                </a:cxn>
                <a:cxn ang="0">
                  <a:pos x="520" y="1230"/>
                </a:cxn>
                <a:cxn ang="0">
                  <a:pos x="529" y="1257"/>
                </a:cxn>
                <a:cxn ang="0">
                  <a:pos x="542" y="1279"/>
                </a:cxn>
                <a:cxn ang="0">
                  <a:pos x="551" y="1306"/>
                </a:cxn>
                <a:cxn ang="0">
                  <a:pos x="560" y="1329"/>
                </a:cxn>
                <a:cxn ang="0">
                  <a:pos x="574" y="1356"/>
                </a:cxn>
                <a:cxn ang="0">
                  <a:pos x="583" y="1379"/>
                </a:cxn>
                <a:cxn ang="0">
                  <a:pos x="592" y="1406"/>
                </a:cxn>
                <a:cxn ang="0">
                  <a:pos x="601" y="1429"/>
                </a:cxn>
                <a:cxn ang="0">
                  <a:pos x="615" y="1456"/>
                </a:cxn>
                <a:cxn ang="0">
                  <a:pos x="624" y="1478"/>
                </a:cxn>
              </a:cxnLst>
              <a:rect l="0" t="0" r="r" b="b"/>
              <a:pathLst>
                <a:path w="624" h="1492">
                  <a:moveTo>
                    <a:pt x="9" y="0"/>
                  </a:moveTo>
                  <a:lnTo>
                    <a:pt x="18" y="14"/>
                  </a:lnTo>
                  <a:lnTo>
                    <a:pt x="4" y="18"/>
                  </a:lnTo>
                  <a:lnTo>
                    <a:pt x="0" y="9"/>
                  </a:lnTo>
                  <a:lnTo>
                    <a:pt x="9" y="0"/>
                  </a:lnTo>
                  <a:close/>
                  <a:moveTo>
                    <a:pt x="22" y="27"/>
                  </a:moveTo>
                  <a:lnTo>
                    <a:pt x="27" y="41"/>
                  </a:lnTo>
                  <a:lnTo>
                    <a:pt x="13" y="45"/>
                  </a:lnTo>
                  <a:lnTo>
                    <a:pt x="9" y="32"/>
                  </a:lnTo>
                  <a:lnTo>
                    <a:pt x="22" y="27"/>
                  </a:lnTo>
                  <a:close/>
                  <a:moveTo>
                    <a:pt x="31" y="54"/>
                  </a:moveTo>
                  <a:lnTo>
                    <a:pt x="36" y="63"/>
                  </a:lnTo>
                  <a:lnTo>
                    <a:pt x="22" y="68"/>
                  </a:lnTo>
                  <a:lnTo>
                    <a:pt x="18" y="59"/>
                  </a:lnTo>
                  <a:lnTo>
                    <a:pt x="31" y="54"/>
                  </a:lnTo>
                  <a:close/>
                  <a:moveTo>
                    <a:pt x="40" y="77"/>
                  </a:moveTo>
                  <a:lnTo>
                    <a:pt x="45" y="91"/>
                  </a:lnTo>
                  <a:lnTo>
                    <a:pt x="36" y="95"/>
                  </a:lnTo>
                  <a:lnTo>
                    <a:pt x="31" y="82"/>
                  </a:lnTo>
                  <a:lnTo>
                    <a:pt x="40" y="77"/>
                  </a:lnTo>
                  <a:close/>
                  <a:moveTo>
                    <a:pt x="54" y="104"/>
                  </a:moveTo>
                  <a:lnTo>
                    <a:pt x="59" y="113"/>
                  </a:lnTo>
                  <a:lnTo>
                    <a:pt x="45" y="122"/>
                  </a:lnTo>
                  <a:lnTo>
                    <a:pt x="40" y="109"/>
                  </a:lnTo>
                  <a:lnTo>
                    <a:pt x="54" y="104"/>
                  </a:lnTo>
                  <a:close/>
                  <a:moveTo>
                    <a:pt x="63" y="127"/>
                  </a:moveTo>
                  <a:lnTo>
                    <a:pt x="68" y="140"/>
                  </a:lnTo>
                  <a:lnTo>
                    <a:pt x="54" y="145"/>
                  </a:lnTo>
                  <a:lnTo>
                    <a:pt x="50" y="131"/>
                  </a:lnTo>
                  <a:lnTo>
                    <a:pt x="63" y="127"/>
                  </a:lnTo>
                  <a:close/>
                  <a:moveTo>
                    <a:pt x="72" y="154"/>
                  </a:moveTo>
                  <a:lnTo>
                    <a:pt x="77" y="167"/>
                  </a:lnTo>
                  <a:lnTo>
                    <a:pt x="68" y="172"/>
                  </a:lnTo>
                  <a:lnTo>
                    <a:pt x="59" y="158"/>
                  </a:lnTo>
                  <a:lnTo>
                    <a:pt x="72" y="154"/>
                  </a:lnTo>
                  <a:close/>
                  <a:moveTo>
                    <a:pt x="86" y="176"/>
                  </a:moveTo>
                  <a:lnTo>
                    <a:pt x="90" y="190"/>
                  </a:lnTo>
                  <a:lnTo>
                    <a:pt x="77" y="195"/>
                  </a:lnTo>
                  <a:lnTo>
                    <a:pt x="72" y="181"/>
                  </a:lnTo>
                  <a:lnTo>
                    <a:pt x="86" y="176"/>
                  </a:lnTo>
                  <a:close/>
                  <a:moveTo>
                    <a:pt x="95" y="204"/>
                  </a:moveTo>
                  <a:lnTo>
                    <a:pt x="99" y="217"/>
                  </a:lnTo>
                  <a:lnTo>
                    <a:pt x="86" y="222"/>
                  </a:lnTo>
                  <a:lnTo>
                    <a:pt x="81" y="208"/>
                  </a:lnTo>
                  <a:lnTo>
                    <a:pt x="95" y="204"/>
                  </a:lnTo>
                  <a:close/>
                  <a:moveTo>
                    <a:pt x="104" y="226"/>
                  </a:moveTo>
                  <a:lnTo>
                    <a:pt x="108" y="240"/>
                  </a:lnTo>
                  <a:lnTo>
                    <a:pt x="99" y="244"/>
                  </a:lnTo>
                  <a:lnTo>
                    <a:pt x="90" y="235"/>
                  </a:lnTo>
                  <a:lnTo>
                    <a:pt x="104" y="226"/>
                  </a:lnTo>
                  <a:close/>
                  <a:moveTo>
                    <a:pt x="113" y="253"/>
                  </a:moveTo>
                  <a:lnTo>
                    <a:pt x="122" y="267"/>
                  </a:lnTo>
                  <a:lnTo>
                    <a:pt x="108" y="271"/>
                  </a:lnTo>
                  <a:lnTo>
                    <a:pt x="104" y="258"/>
                  </a:lnTo>
                  <a:lnTo>
                    <a:pt x="113" y="253"/>
                  </a:lnTo>
                  <a:close/>
                  <a:moveTo>
                    <a:pt x="126" y="276"/>
                  </a:moveTo>
                  <a:lnTo>
                    <a:pt x="131" y="289"/>
                  </a:lnTo>
                  <a:lnTo>
                    <a:pt x="117" y="294"/>
                  </a:lnTo>
                  <a:lnTo>
                    <a:pt x="113" y="285"/>
                  </a:lnTo>
                  <a:lnTo>
                    <a:pt x="126" y="276"/>
                  </a:lnTo>
                  <a:close/>
                  <a:moveTo>
                    <a:pt x="135" y="303"/>
                  </a:moveTo>
                  <a:lnTo>
                    <a:pt x="140" y="317"/>
                  </a:lnTo>
                  <a:lnTo>
                    <a:pt x="126" y="321"/>
                  </a:lnTo>
                  <a:lnTo>
                    <a:pt x="122" y="308"/>
                  </a:lnTo>
                  <a:lnTo>
                    <a:pt x="135" y="303"/>
                  </a:lnTo>
                  <a:close/>
                  <a:moveTo>
                    <a:pt x="144" y="330"/>
                  </a:moveTo>
                  <a:lnTo>
                    <a:pt x="149" y="339"/>
                  </a:lnTo>
                  <a:lnTo>
                    <a:pt x="140" y="344"/>
                  </a:lnTo>
                  <a:lnTo>
                    <a:pt x="135" y="335"/>
                  </a:lnTo>
                  <a:lnTo>
                    <a:pt x="144" y="330"/>
                  </a:lnTo>
                  <a:close/>
                  <a:moveTo>
                    <a:pt x="158" y="353"/>
                  </a:moveTo>
                  <a:lnTo>
                    <a:pt x="163" y="366"/>
                  </a:lnTo>
                  <a:lnTo>
                    <a:pt x="149" y="371"/>
                  </a:lnTo>
                  <a:lnTo>
                    <a:pt x="144" y="357"/>
                  </a:lnTo>
                  <a:lnTo>
                    <a:pt x="158" y="353"/>
                  </a:lnTo>
                  <a:close/>
                  <a:moveTo>
                    <a:pt x="167" y="380"/>
                  </a:moveTo>
                  <a:lnTo>
                    <a:pt x="172" y="389"/>
                  </a:lnTo>
                  <a:lnTo>
                    <a:pt x="158" y="398"/>
                  </a:lnTo>
                  <a:lnTo>
                    <a:pt x="154" y="384"/>
                  </a:lnTo>
                  <a:lnTo>
                    <a:pt x="167" y="380"/>
                  </a:lnTo>
                  <a:close/>
                  <a:moveTo>
                    <a:pt x="176" y="402"/>
                  </a:moveTo>
                  <a:lnTo>
                    <a:pt x="181" y="416"/>
                  </a:lnTo>
                  <a:lnTo>
                    <a:pt x="172" y="421"/>
                  </a:lnTo>
                  <a:lnTo>
                    <a:pt x="163" y="407"/>
                  </a:lnTo>
                  <a:lnTo>
                    <a:pt x="176" y="402"/>
                  </a:lnTo>
                  <a:close/>
                  <a:moveTo>
                    <a:pt x="190" y="430"/>
                  </a:moveTo>
                  <a:lnTo>
                    <a:pt x="194" y="439"/>
                  </a:lnTo>
                  <a:lnTo>
                    <a:pt x="181" y="448"/>
                  </a:lnTo>
                  <a:lnTo>
                    <a:pt x="176" y="434"/>
                  </a:lnTo>
                  <a:lnTo>
                    <a:pt x="190" y="430"/>
                  </a:lnTo>
                  <a:close/>
                  <a:moveTo>
                    <a:pt x="199" y="452"/>
                  </a:moveTo>
                  <a:lnTo>
                    <a:pt x="203" y="466"/>
                  </a:lnTo>
                  <a:lnTo>
                    <a:pt x="190" y="470"/>
                  </a:lnTo>
                  <a:lnTo>
                    <a:pt x="185" y="457"/>
                  </a:lnTo>
                  <a:lnTo>
                    <a:pt x="199" y="452"/>
                  </a:lnTo>
                  <a:close/>
                  <a:moveTo>
                    <a:pt x="208" y="479"/>
                  </a:moveTo>
                  <a:lnTo>
                    <a:pt x="212" y="493"/>
                  </a:lnTo>
                  <a:lnTo>
                    <a:pt x="199" y="497"/>
                  </a:lnTo>
                  <a:lnTo>
                    <a:pt x="194" y="484"/>
                  </a:lnTo>
                  <a:lnTo>
                    <a:pt x="208" y="479"/>
                  </a:lnTo>
                  <a:close/>
                  <a:moveTo>
                    <a:pt x="217" y="502"/>
                  </a:moveTo>
                  <a:lnTo>
                    <a:pt x="226" y="515"/>
                  </a:lnTo>
                  <a:lnTo>
                    <a:pt x="212" y="520"/>
                  </a:lnTo>
                  <a:lnTo>
                    <a:pt x="208" y="506"/>
                  </a:lnTo>
                  <a:lnTo>
                    <a:pt x="217" y="502"/>
                  </a:lnTo>
                  <a:close/>
                  <a:moveTo>
                    <a:pt x="230" y="529"/>
                  </a:moveTo>
                  <a:lnTo>
                    <a:pt x="235" y="543"/>
                  </a:lnTo>
                  <a:lnTo>
                    <a:pt x="221" y="547"/>
                  </a:lnTo>
                  <a:lnTo>
                    <a:pt x="217" y="534"/>
                  </a:lnTo>
                  <a:lnTo>
                    <a:pt x="230" y="529"/>
                  </a:lnTo>
                  <a:close/>
                  <a:moveTo>
                    <a:pt x="239" y="552"/>
                  </a:moveTo>
                  <a:lnTo>
                    <a:pt x="244" y="565"/>
                  </a:lnTo>
                  <a:lnTo>
                    <a:pt x="230" y="570"/>
                  </a:lnTo>
                  <a:lnTo>
                    <a:pt x="226" y="561"/>
                  </a:lnTo>
                  <a:lnTo>
                    <a:pt x="239" y="552"/>
                  </a:lnTo>
                  <a:close/>
                  <a:moveTo>
                    <a:pt x="248" y="579"/>
                  </a:moveTo>
                  <a:lnTo>
                    <a:pt x="253" y="592"/>
                  </a:lnTo>
                  <a:lnTo>
                    <a:pt x="244" y="597"/>
                  </a:lnTo>
                  <a:lnTo>
                    <a:pt x="239" y="583"/>
                  </a:lnTo>
                  <a:lnTo>
                    <a:pt x="248" y="579"/>
                  </a:lnTo>
                  <a:close/>
                  <a:moveTo>
                    <a:pt x="262" y="606"/>
                  </a:moveTo>
                  <a:lnTo>
                    <a:pt x="267" y="615"/>
                  </a:lnTo>
                  <a:lnTo>
                    <a:pt x="253" y="619"/>
                  </a:lnTo>
                  <a:lnTo>
                    <a:pt x="248" y="610"/>
                  </a:lnTo>
                  <a:lnTo>
                    <a:pt x="262" y="606"/>
                  </a:lnTo>
                  <a:close/>
                  <a:moveTo>
                    <a:pt x="271" y="628"/>
                  </a:moveTo>
                  <a:lnTo>
                    <a:pt x="276" y="642"/>
                  </a:lnTo>
                  <a:lnTo>
                    <a:pt x="262" y="647"/>
                  </a:lnTo>
                  <a:lnTo>
                    <a:pt x="257" y="633"/>
                  </a:lnTo>
                  <a:lnTo>
                    <a:pt x="271" y="628"/>
                  </a:lnTo>
                  <a:close/>
                  <a:moveTo>
                    <a:pt x="280" y="656"/>
                  </a:moveTo>
                  <a:lnTo>
                    <a:pt x="285" y="665"/>
                  </a:lnTo>
                  <a:lnTo>
                    <a:pt x="276" y="674"/>
                  </a:lnTo>
                  <a:lnTo>
                    <a:pt x="267" y="660"/>
                  </a:lnTo>
                  <a:lnTo>
                    <a:pt x="280" y="656"/>
                  </a:lnTo>
                  <a:close/>
                  <a:moveTo>
                    <a:pt x="289" y="678"/>
                  </a:moveTo>
                  <a:lnTo>
                    <a:pt x="298" y="692"/>
                  </a:lnTo>
                  <a:lnTo>
                    <a:pt x="285" y="696"/>
                  </a:lnTo>
                  <a:lnTo>
                    <a:pt x="280" y="683"/>
                  </a:lnTo>
                  <a:lnTo>
                    <a:pt x="289" y="678"/>
                  </a:lnTo>
                  <a:close/>
                  <a:moveTo>
                    <a:pt x="303" y="705"/>
                  </a:moveTo>
                  <a:lnTo>
                    <a:pt x="307" y="714"/>
                  </a:lnTo>
                  <a:lnTo>
                    <a:pt x="294" y="723"/>
                  </a:lnTo>
                  <a:lnTo>
                    <a:pt x="289" y="710"/>
                  </a:lnTo>
                  <a:lnTo>
                    <a:pt x="303" y="705"/>
                  </a:lnTo>
                  <a:close/>
                  <a:moveTo>
                    <a:pt x="312" y="728"/>
                  </a:moveTo>
                  <a:lnTo>
                    <a:pt x="316" y="741"/>
                  </a:lnTo>
                  <a:lnTo>
                    <a:pt x="303" y="746"/>
                  </a:lnTo>
                  <a:lnTo>
                    <a:pt x="298" y="732"/>
                  </a:lnTo>
                  <a:lnTo>
                    <a:pt x="312" y="728"/>
                  </a:lnTo>
                  <a:close/>
                  <a:moveTo>
                    <a:pt x="321" y="755"/>
                  </a:moveTo>
                  <a:lnTo>
                    <a:pt x="330" y="769"/>
                  </a:lnTo>
                  <a:lnTo>
                    <a:pt x="316" y="773"/>
                  </a:lnTo>
                  <a:lnTo>
                    <a:pt x="312" y="760"/>
                  </a:lnTo>
                  <a:lnTo>
                    <a:pt x="321" y="755"/>
                  </a:lnTo>
                  <a:close/>
                  <a:moveTo>
                    <a:pt x="334" y="778"/>
                  </a:moveTo>
                  <a:lnTo>
                    <a:pt x="339" y="791"/>
                  </a:lnTo>
                  <a:lnTo>
                    <a:pt x="325" y="796"/>
                  </a:lnTo>
                  <a:lnTo>
                    <a:pt x="321" y="782"/>
                  </a:lnTo>
                  <a:lnTo>
                    <a:pt x="334" y="778"/>
                  </a:lnTo>
                  <a:close/>
                  <a:moveTo>
                    <a:pt x="343" y="805"/>
                  </a:moveTo>
                  <a:lnTo>
                    <a:pt x="348" y="818"/>
                  </a:lnTo>
                  <a:lnTo>
                    <a:pt x="334" y="823"/>
                  </a:lnTo>
                  <a:lnTo>
                    <a:pt x="330" y="809"/>
                  </a:lnTo>
                  <a:lnTo>
                    <a:pt x="343" y="805"/>
                  </a:lnTo>
                  <a:close/>
                  <a:moveTo>
                    <a:pt x="352" y="827"/>
                  </a:moveTo>
                  <a:lnTo>
                    <a:pt x="357" y="841"/>
                  </a:lnTo>
                  <a:lnTo>
                    <a:pt x="348" y="845"/>
                  </a:lnTo>
                  <a:lnTo>
                    <a:pt x="343" y="836"/>
                  </a:lnTo>
                  <a:lnTo>
                    <a:pt x="352" y="827"/>
                  </a:lnTo>
                  <a:close/>
                  <a:moveTo>
                    <a:pt x="366" y="854"/>
                  </a:moveTo>
                  <a:lnTo>
                    <a:pt x="370" y="868"/>
                  </a:lnTo>
                  <a:lnTo>
                    <a:pt x="357" y="873"/>
                  </a:lnTo>
                  <a:lnTo>
                    <a:pt x="352" y="859"/>
                  </a:lnTo>
                  <a:lnTo>
                    <a:pt x="366" y="854"/>
                  </a:lnTo>
                  <a:close/>
                  <a:moveTo>
                    <a:pt x="375" y="877"/>
                  </a:moveTo>
                  <a:lnTo>
                    <a:pt x="380" y="891"/>
                  </a:lnTo>
                  <a:lnTo>
                    <a:pt x="366" y="895"/>
                  </a:lnTo>
                  <a:lnTo>
                    <a:pt x="361" y="886"/>
                  </a:lnTo>
                  <a:lnTo>
                    <a:pt x="375" y="877"/>
                  </a:lnTo>
                  <a:close/>
                  <a:moveTo>
                    <a:pt x="384" y="904"/>
                  </a:moveTo>
                  <a:lnTo>
                    <a:pt x="389" y="918"/>
                  </a:lnTo>
                  <a:lnTo>
                    <a:pt x="380" y="922"/>
                  </a:lnTo>
                  <a:lnTo>
                    <a:pt x="370" y="909"/>
                  </a:lnTo>
                  <a:lnTo>
                    <a:pt x="384" y="904"/>
                  </a:lnTo>
                  <a:close/>
                  <a:moveTo>
                    <a:pt x="393" y="931"/>
                  </a:moveTo>
                  <a:lnTo>
                    <a:pt x="402" y="940"/>
                  </a:lnTo>
                  <a:lnTo>
                    <a:pt x="389" y="945"/>
                  </a:lnTo>
                  <a:lnTo>
                    <a:pt x="384" y="936"/>
                  </a:lnTo>
                  <a:lnTo>
                    <a:pt x="393" y="931"/>
                  </a:lnTo>
                  <a:close/>
                  <a:moveTo>
                    <a:pt x="407" y="954"/>
                  </a:moveTo>
                  <a:lnTo>
                    <a:pt x="411" y="967"/>
                  </a:lnTo>
                  <a:lnTo>
                    <a:pt x="398" y="972"/>
                  </a:lnTo>
                  <a:lnTo>
                    <a:pt x="393" y="958"/>
                  </a:lnTo>
                  <a:lnTo>
                    <a:pt x="407" y="954"/>
                  </a:lnTo>
                  <a:close/>
                  <a:moveTo>
                    <a:pt x="416" y="981"/>
                  </a:moveTo>
                  <a:lnTo>
                    <a:pt x="420" y="990"/>
                  </a:lnTo>
                  <a:lnTo>
                    <a:pt x="407" y="999"/>
                  </a:lnTo>
                  <a:lnTo>
                    <a:pt x="402" y="986"/>
                  </a:lnTo>
                  <a:lnTo>
                    <a:pt x="416" y="981"/>
                  </a:lnTo>
                  <a:close/>
                  <a:moveTo>
                    <a:pt x="425" y="1004"/>
                  </a:moveTo>
                  <a:lnTo>
                    <a:pt x="434" y="1017"/>
                  </a:lnTo>
                  <a:lnTo>
                    <a:pt x="420" y="1022"/>
                  </a:lnTo>
                  <a:lnTo>
                    <a:pt x="416" y="1008"/>
                  </a:lnTo>
                  <a:lnTo>
                    <a:pt x="425" y="1004"/>
                  </a:lnTo>
                  <a:close/>
                  <a:moveTo>
                    <a:pt x="438" y="1031"/>
                  </a:moveTo>
                  <a:lnTo>
                    <a:pt x="443" y="1040"/>
                  </a:lnTo>
                  <a:lnTo>
                    <a:pt x="429" y="1049"/>
                  </a:lnTo>
                  <a:lnTo>
                    <a:pt x="425" y="1035"/>
                  </a:lnTo>
                  <a:lnTo>
                    <a:pt x="438" y="1031"/>
                  </a:lnTo>
                  <a:close/>
                  <a:moveTo>
                    <a:pt x="447" y="1053"/>
                  </a:moveTo>
                  <a:lnTo>
                    <a:pt x="452" y="1067"/>
                  </a:lnTo>
                  <a:lnTo>
                    <a:pt x="438" y="1071"/>
                  </a:lnTo>
                  <a:lnTo>
                    <a:pt x="434" y="1058"/>
                  </a:lnTo>
                  <a:lnTo>
                    <a:pt x="447" y="1053"/>
                  </a:lnTo>
                  <a:close/>
                  <a:moveTo>
                    <a:pt x="456" y="1080"/>
                  </a:moveTo>
                  <a:lnTo>
                    <a:pt x="461" y="1094"/>
                  </a:lnTo>
                  <a:lnTo>
                    <a:pt x="452" y="1099"/>
                  </a:lnTo>
                  <a:lnTo>
                    <a:pt x="443" y="1085"/>
                  </a:lnTo>
                  <a:lnTo>
                    <a:pt x="456" y="1080"/>
                  </a:lnTo>
                  <a:close/>
                  <a:moveTo>
                    <a:pt x="470" y="1103"/>
                  </a:moveTo>
                  <a:lnTo>
                    <a:pt x="474" y="1117"/>
                  </a:lnTo>
                  <a:lnTo>
                    <a:pt x="461" y="1121"/>
                  </a:lnTo>
                  <a:lnTo>
                    <a:pt x="456" y="1112"/>
                  </a:lnTo>
                  <a:lnTo>
                    <a:pt x="470" y="1103"/>
                  </a:lnTo>
                  <a:close/>
                  <a:moveTo>
                    <a:pt x="479" y="1130"/>
                  </a:moveTo>
                  <a:lnTo>
                    <a:pt x="483" y="1144"/>
                  </a:lnTo>
                  <a:lnTo>
                    <a:pt x="470" y="1148"/>
                  </a:lnTo>
                  <a:lnTo>
                    <a:pt x="465" y="1135"/>
                  </a:lnTo>
                  <a:lnTo>
                    <a:pt x="479" y="1130"/>
                  </a:lnTo>
                  <a:close/>
                  <a:moveTo>
                    <a:pt x="488" y="1153"/>
                  </a:moveTo>
                  <a:lnTo>
                    <a:pt x="493" y="1166"/>
                  </a:lnTo>
                  <a:lnTo>
                    <a:pt x="483" y="1171"/>
                  </a:lnTo>
                  <a:lnTo>
                    <a:pt x="474" y="1162"/>
                  </a:lnTo>
                  <a:lnTo>
                    <a:pt x="488" y="1153"/>
                  </a:lnTo>
                  <a:close/>
                  <a:moveTo>
                    <a:pt x="497" y="1180"/>
                  </a:moveTo>
                  <a:lnTo>
                    <a:pt x="506" y="1193"/>
                  </a:lnTo>
                  <a:lnTo>
                    <a:pt x="493" y="1198"/>
                  </a:lnTo>
                  <a:lnTo>
                    <a:pt x="488" y="1184"/>
                  </a:lnTo>
                  <a:lnTo>
                    <a:pt x="497" y="1180"/>
                  </a:lnTo>
                  <a:close/>
                  <a:moveTo>
                    <a:pt x="511" y="1207"/>
                  </a:moveTo>
                  <a:lnTo>
                    <a:pt x="515" y="1216"/>
                  </a:lnTo>
                  <a:lnTo>
                    <a:pt x="502" y="1221"/>
                  </a:lnTo>
                  <a:lnTo>
                    <a:pt x="497" y="1212"/>
                  </a:lnTo>
                  <a:lnTo>
                    <a:pt x="511" y="1207"/>
                  </a:lnTo>
                  <a:close/>
                  <a:moveTo>
                    <a:pt x="520" y="1230"/>
                  </a:moveTo>
                  <a:lnTo>
                    <a:pt x="524" y="1243"/>
                  </a:lnTo>
                  <a:lnTo>
                    <a:pt x="511" y="1248"/>
                  </a:lnTo>
                  <a:lnTo>
                    <a:pt x="506" y="1234"/>
                  </a:lnTo>
                  <a:lnTo>
                    <a:pt x="520" y="1230"/>
                  </a:lnTo>
                  <a:close/>
                  <a:moveTo>
                    <a:pt x="529" y="1257"/>
                  </a:moveTo>
                  <a:lnTo>
                    <a:pt x="533" y="1266"/>
                  </a:lnTo>
                  <a:lnTo>
                    <a:pt x="524" y="1275"/>
                  </a:lnTo>
                  <a:lnTo>
                    <a:pt x="520" y="1261"/>
                  </a:lnTo>
                  <a:lnTo>
                    <a:pt x="529" y="1257"/>
                  </a:lnTo>
                  <a:close/>
                  <a:moveTo>
                    <a:pt x="542" y="1279"/>
                  </a:moveTo>
                  <a:lnTo>
                    <a:pt x="547" y="1293"/>
                  </a:lnTo>
                  <a:lnTo>
                    <a:pt x="533" y="1297"/>
                  </a:lnTo>
                  <a:lnTo>
                    <a:pt x="529" y="1284"/>
                  </a:lnTo>
                  <a:lnTo>
                    <a:pt x="542" y="1279"/>
                  </a:lnTo>
                  <a:close/>
                  <a:moveTo>
                    <a:pt x="551" y="1306"/>
                  </a:moveTo>
                  <a:lnTo>
                    <a:pt x="556" y="1316"/>
                  </a:lnTo>
                  <a:lnTo>
                    <a:pt x="542" y="1325"/>
                  </a:lnTo>
                  <a:lnTo>
                    <a:pt x="538" y="1311"/>
                  </a:lnTo>
                  <a:lnTo>
                    <a:pt x="551" y="1306"/>
                  </a:lnTo>
                  <a:close/>
                  <a:moveTo>
                    <a:pt x="560" y="1329"/>
                  </a:moveTo>
                  <a:lnTo>
                    <a:pt x="565" y="1343"/>
                  </a:lnTo>
                  <a:lnTo>
                    <a:pt x="556" y="1347"/>
                  </a:lnTo>
                  <a:lnTo>
                    <a:pt x="547" y="1334"/>
                  </a:lnTo>
                  <a:lnTo>
                    <a:pt x="560" y="1329"/>
                  </a:lnTo>
                  <a:close/>
                  <a:moveTo>
                    <a:pt x="574" y="1356"/>
                  </a:moveTo>
                  <a:lnTo>
                    <a:pt x="578" y="1370"/>
                  </a:lnTo>
                  <a:lnTo>
                    <a:pt x="565" y="1374"/>
                  </a:lnTo>
                  <a:lnTo>
                    <a:pt x="560" y="1361"/>
                  </a:lnTo>
                  <a:lnTo>
                    <a:pt x="574" y="1356"/>
                  </a:lnTo>
                  <a:close/>
                  <a:moveTo>
                    <a:pt x="583" y="1379"/>
                  </a:moveTo>
                  <a:lnTo>
                    <a:pt x="587" y="1392"/>
                  </a:lnTo>
                  <a:lnTo>
                    <a:pt x="574" y="1397"/>
                  </a:lnTo>
                  <a:lnTo>
                    <a:pt x="569" y="1383"/>
                  </a:lnTo>
                  <a:lnTo>
                    <a:pt x="583" y="1379"/>
                  </a:lnTo>
                  <a:close/>
                  <a:moveTo>
                    <a:pt x="592" y="1406"/>
                  </a:moveTo>
                  <a:lnTo>
                    <a:pt x="597" y="1419"/>
                  </a:lnTo>
                  <a:lnTo>
                    <a:pt x="587" y="1424"/>
                  </a:lnTo>
                  <a:lnTo>
                    <a:pt x="578" y="1410"/>
                  </a:lnTo>
                  <a:lnTo>
                    <a:pt x="592" y="1406"/>
                  </a:lnTo>
                  <a:close/>
                  <a:moveTo>
                    <a:pt x="601" y="1429"/>
                  </a:moveTo>
                  <a:lnTo>
                    <a:pt x="610" y="1442"/>
                  </a:lnTo>
                  <a:lnTo>
                    <a:pt x="597" y="1447"/>
                  </a:lnTo>
                  <a:lnTo>
                    <a:pt x="592" y="1438"/>
                  </a:lnTo>
                  <a:lnTo>
                    <a:pt x="601" y="1429"/>
                  </a:lnTo>
                  <a:close/>
                  <a:moveTo>
                    <a:pt x="615" y="1456"/>
                  </a:moveTo>
                  <a:lnTo>
                    <a:pt x="619" y="1469"/>
                  </a:lnTo>
                  <a:lnTo>
                    <a:pt x="606" y="1474"/>
                  </a:lnTo>
                  <a:lnTo>
                    <a:pt x="601" y="1460"/>
                  </a:lnTo>
                  <a:lnTo>
                    <a:pt x="615" y="1456"/>
                  </a:lnTo>
                  <a:close/>
                  <a:moveTo>
                    <a:pt x="624" y="1478"/>
                  </a:moveTo>
                  <a:lnTo>
                    <a:pt x="624" y="1483"/>
                  </a:lnTo>
                  <a:lnTo>
                    <a:pt x="615" y="1492"/>
                  </a:lnTo>
                  <a:lnTo>
                    <a:pt x="610" y="1487"/>
                  </a:lnTo>
                  <a:lnTo>
                    <a:pt x="624" y="1478"/>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1" name="Rectangle 70"/>
            <p:cNvSpPr>
              <a:spLocks noChangeArrowheads="1"/>
            </p:cNvSpPr>
            <p:nvPr/>
          </p:nvSpPr>
          <p:spPr bwMode="auto">
            <a:xfrm>
              <a:off x="9273432" y="5462689"/>
              <a:ext cx="1662601" cy="360291"/>
            </a:xfrm>
            <a:prstGeom prst="rect">
              <a:avLst/>
            </a:prstGeom>
            <a:solidFill>
              <a:srgbClr val="FD0000"/>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2" name="Rectangle 71"/>
            <p:cNvSpPr>
              <a:spLocks noChangeArrowheads="1"/>
            </p:cNvSpPr>
            <p:nvPr/>
          </p:nvSpPr>
          <p:spPr bwMode="auto">
            <a:xfrm>
              <a:off x="9773383" y="5450206"/>
              <a:ext cx="698909"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smtClean="0">
                  <a:ln>
                    <a:noFill/>
                  </a:ln>
                  <a:solidFill>
                    <a:srgbClr val="FFFFFF"/>
                  </a:solidFill>
                  <a:effectLst/>
                  <a:uLnTx/>
                  <a:uFillTx/>
                  <a:latin typeface="Calibri"/>
                  <a:ea typeface="+mn-ea"/>
                  <a:cs typeface="Arial" pitchFamily="34" charset="0"/>
                </a:rPr>
                <a:t>Model “Scoring”</a:t>
              </a:r>
              <a:endParaRPr kumimoji="0" lang="en-US" sz="8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73" name="Rectangle 72"/>
            <p:cNvSpPr>
              <a:spLocks noChangeArrowheads="1"/>
            </p:cNvSpPr>
            <p:nvPr/>
          </p:nvSpPr>
          <p:spPr bwMode="auto">
            <a:xfrm>
              <a:off x="9273432" y="5559845"/>
              <a:ext cx="1662601" cy="472670"/>
            </a:xfrm>
            <a:prstGeom prst="rect">
              <a:avLst/>
            </a:prstGeom>
            <a:solidFill>
              <a:srgbClr val="777777"/>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4" name="Rectangle 73"/>
            <p:cNvSpPr>
              <a:spLocks noChangeArrowheads="1"/>
            </p:cNvSpPr>
            <p:nvPr/>
          </p:nvSpPr>
          <p:spPr bwMode="auto">
            <a:xfrm>
              <a:off x="9645532" y="5563499"/>
              <a:ext cx="897682"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smtClean="0">
                  <a:ln>
                    <a:noFill/>
                  </a:ln>
                  <a:solidFill>
                    <a:srgbClr val="FFFFFF"/>
                  </a:solidFill>
                  <a:effectLst/>
                  <a:uLnTx/>
                  <a:uFillTx/>
                  <a:latin typeface="Calibri"/>
                  <a:ea typeface="+mn-ea"/>
                  <a:cs typeface="Arial" pitchFamily="34" charset="0"/>
                </a:rPr>
                <a:t>Embedded Data Prep</a:t>
              </a:r>
              <a:endParaRPr kumimoji="0" lang="en-US" sz="8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75" name="Freeform 74"/>
            <p:cNvSpPr>
              <a:spLocks noEditPoints="1"/>
            </p:cNvSpPr>
            <p:nvPr/>
          </p:nvSpPr>
          <p:spPr bwMode="auto">
            <a:xfrm>
              <a:off x="10090810" y="1683465"/>
              <a:ext cx="107393" cy="3788668"/>
            </a:xfrm>
            <a:custGeom>
              <a:avLst/>
              <a:gdLst/>
              <a:ahLst/>
              <a:cxnLst>
                <a:cxn ang="0">
                  <a:pos x="18" y="1509"/>
                </a:cxn>
                <a:cxn ang="0">
                  <a:pos x="18" y="45"/>
                </a:cxn>
                <a:cxn ang="0">
                  <a:pos x="36" y="45"/>
                </a:cxn>
                <a:cxn ang="0">
                  <a:pos x="36" y="1509"/>
                </a:cxn>
                <a:cxn ang="0">
                  <a:pos x="18" y="1509"/>
                </a:cxn>
                <a:cxn ang="0">
                  <a:pos x="54" y="1500"/>
                </a:cxn>
                <a:cxn ang="0">
                  <a:pos x="27" y="1555"/>
                </a:cxn>
                <a:cxn ang="0">
                  <a:pos x="0" y="1500"/>
                </a:cxn>
                <a:cxn ang="0">
                  <a:pos x="54" y="1500"/>
                </a:cxn>
                <a:cxn ang="0">
                  <a:pos x="0" y="54"/>
                </a:cxn>
                <a:cxn ang="0">
                  <a:pos x="27" y="0"/>
                </a:cxn>
                <a:cxn ang="0">
                  <a:pos x="54" y="54"/>
                </a:cxn>
                <a:cxn ang="0">
                  <a:pos x="0" y="54"/>
                </a:cxn>
              </a:cxnLst>
              <a:rect l="0" t="0" r="r" b="b"/>
              <a:pathLst>
                <a:path w="54" h="1555">
                  <a:moveTo>
                    <a:pt x="18" y="1509"/>
                  </a:moveTo>
                  <a:lnTo>
                    <a:pt x="18" y="45"/>
                  </a:lnTo>
                  <a:lnTo>
                    <a:pt x="36" y="45"/>
                  </a:lnTo>
                  <a:lnTo>
                    <a:pt x="36" y="1509"/>
                  </a:lnTo>
                  <a:lnTo>
                    <a:pt x="18" y="1509"/>
                  </a:lnTo>
                  <a:close/>
                  <a:moveTo>
                    <a:pt x="54" y="1500"/>
                  </a:moveTo>
                  <a:lnTo>
                    <a:pt x="27" y="1555"/>
                  </a:lnTo>
                  <a:lnTo>
                    <a:pt x="0" y="1500"/>
                  </a:lnTo>
                  <a:lnTo>
                    <a:pt x="54" y="1500"/>
                  </a:lnTo>
                  <a:close/>
                  <a:moveTo>
                    <a:pt x="0" y="54"/>
                  </a:moveTo>
                  <a:lnTo>
                    <a:pt x="27" y="0"/>
                  </a:lnTo>
                  <a:lnTo>
                    <a:pt x="54" y="54"/>
                  </a:lnTo>
                  <a:lnTo>
                    <a:pt x="0" y="54"/>
                  </a:lnTo>
                  <a:close/>
                </a:path>
              </a:pathLst>
            </a:custGeom>
            <a:solidFill>
              <a:srgbClr val="FD0000"/>
            </a:solidFill>
            <a:ln w="28575">
              <a:solidFill>
                <a:srgbClr val="FD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6" name="Rectangle 75"/>
            <p:cNvSpPr>
              <a:spLocks noChangeArrowheads="1"/>
            </p:cNvSpPr>
            <p:nvPr/>
          </p:nvSpPr>
          <p:spPr bwMode="auto">
            <a:xfrm>
              <a:off x="9273432" y="5822980"/>
              <a:ext cx="1662601" cy="209534"/>
            </a:xfrm>
            <a:prstGeom prst="rect">
              <a:avLst/>
            </a:prstGeom>
            <a:solidFill>
              <a:srgbClr val="777777"/>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7" name="Rectangle 76"/>
            <p:cNvSpPr>
              <a:spLocks noChangeArrowheads="1"/>
            </p:cNvSpPr>
            <p:nvPr/>
          </p:nvSpPr>
          <p:spPr bwMode="auto">
            <a:xfrm>
              <a:off x="9692355" y="5853436"/>
              <a:ext cx="753411"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smtClean="0">
                  <a:ln>
                    <a:noFill/>
                  </a:ln>
                  <a:solidFill>
                    <a:srgbClr val="FFFFFF"/>
                  </a:solidFill>
                  <a:effectLst/>
                  <a:uLnTx/>
                  <a:uFillTx/>
                  <a:latin typeface="Calibri"/>
                  <a:ea typeface="+mn-ea"/>
                  <a:cs typeface="Arial" pitchFamily="34" charset="0"/>
                </a:rPr>
                <a:t>Data  Preparation</a:t>
              </a:r>
              <a:endParaRPr kumimoji="0" lang="en-US" sz="8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78" name="Rectangle 77"/>
            <p:cNvSpPr>
              <a:spLocks noChangeArrowheads="1"/>
            </p:cNvSpPr>
            <p:nvPr/>
          </p:nvSpPr>
          <p:spPr bwMode="auto">
            <a:xfrm>
              <a:off x="9273432" y="5678316"/>
              <a:ext cx="1662601" cy="144664"/>
            </a:xfrm>
            <a:prstGeom prst="rect">
              <a:avLst/>
            </a:prstGeom>
            <a:solidFill>
              <a:srgbClr val="FD0000"/>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9" name="Rectangle 78"/>
            <p:cNvSpPr>
              <a:spLocks noChangeArrowheads="1"/>
            </p:cNvSpPr>
            <p:nvPr/>
          </p:nvSpPr>
          <p:spPr bwMode="auto">
            <a:xfrm>
              <a:off x="9730847" y="5691413"/>
              <a:ext cx="644407" cy="12311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smtClean="0">
                  <a:ln>
                    <a:noFill/>
                  </a:ln>
                  <a:solidFill>
                    <a:srgbClr val="FFFFFF"/>
                  </a:solidFill>
                  <a:effectLst/>
                  <a:uLnTx/>
                  <a:uFillTx/>
                  <a:latin typeface="Calibri"/>
                  <a:ea typeface="+mn-ea"/>
                  <a:cs typeface="Arial" pitchFamily="34" charset="0"/>
                </a:rPr>
                <a:t>Model Building</a:t>
              </a:r>
              <a:endParaRPr kumimoji="0" lang="en-US" sz="8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80" name="Rectangle 79"/>
            <p:cNvSpPr>
              <a:spLocks noChangeArrowheads="1"/>
            </p:cNvSpPr>
            <p:nvPr/>
          </p:nvSpPr>
          <p:spPr bwMode="auto">
            <a:xfrm>
              <a:off x="8790446" y="1386219"/>
              <a:ext cx="2752357"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Calibri"/>
                  <a:ea typeface="+mn-ea"/>
                  <a:cs typeface="Arial" pitchFamily="34" charset="0"/>
                </a:rPr>
                <a:t>Oracle’s in-DB Machine Learning</a:t>
              </a:r>
              <a:endParaRPr kumimoji="0" lang="en-US" sz="24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sp>
          <p:nvSpPr>
            <p:cNvPr id="81" name="Rectangle 80"/>
            <p:cNvSpPr>
              <a:spLocks noChangeArrowheads="1"/>
            </p:cNvSpPr>
            <p:nvPr/>
          </p:nvSpPr>
          <p:spPr bwMode="auto">
            <a:xfrm>
              <a:off x="9236460" y="6036494"/>
              <a:ext cx="1671036"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en-US"/>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a:lstStyle>
            <a:p>
              <a:pPr marL="0" marR="0" lvl="0" indent="0" algn="l" defTabSz="91428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000000"/>
                  </a:solidFill>
                  <a:effectLst/>
                  <a:uLnTx/>
                  <a:uFillTx/>
                  <a:latin typeface="Calibri"/>
                  <a:ea typeface="+mn-ea"/>
                  <a:cs typeface="Arial" pitchFamily="34" charset="0"/>
                </a:rPr>
                <a:t>Secs, Mins or Hours</a:t>
              </a:r>
              <a:endParaRPr kumimoji="0" lang="en-US" sz="2400" b="0" i="0" u="none" strike="noStrike" kern="1200" cap="none" spc="0" normalizeH="0" baseline="0" noProof="0" dirty="0" smtClean="0">
                <a:ln>
                  <a:noFill/>
                </a:ln>
                <a:solidFill>
                  <a:srgbClr val="000000"/>
                </a:solidFill>
                <a:effectLst/>
                <a:uLnTx/>
                <a:uFillTx/>
                <a:latin typeface="Calibri"/>
                <a:ea typeface="+mn-ea"/>
                <a:cs typeface="Arial" pitchFamily="34" charset="0"/>
              </a:endParaRPr>
            </a:p>
          </p:txBody>
        </p:sp>
        <p:pic>
          <p:nvPicPr>
            <p:cNvPr id="101" name="Picture 100"/>
            <p:cNvPicPr>
              <a:picLocks noChangeAspect="1" noChangeArrowheads="1"/>
            </p:cNvPicPr>
            <p:nvPr/>
          </p:nvPicPr>
          <p:blipFill>
            <a:blip r:embed="rId3" cstate="screen"/>
            <a:srcRect/>
            <a:stretch>
              <a:fillRect/>
            </a:stretch>
          </p:blipFill>
          <p:spPr bwMode="auto">
            <a:xfrm>
              <a:off x="9931582" y="3004639"/>
              <a:ext cx="388793" cy="669586"/>
            </a:xfrm>
            <a:prstGeom prst="rect">
              <a:avLst/>
            </a:prstGeom>
            <a:noFill/>
            <a:ln w="9525">
              <a:noFill/>
              <a:miter lim="800000"/>
              <a:headEnd/>
              <a:tailEnd/>
            </a:ln>
          </p:spPr>
        </p:pic>
      </p:grpSp>
      <p:sp>
        <p:nvSpPr>
          <p:cNvPr id="49" name="Text Placeholder 7"/>
          <p:cNvSpPr txBox="1">
            <a:spLocks/>
          </p:cNvSpPr>
          <p:nvPr/>
        </p:nvSpPr>
        <p:spPr bwMode="auto">
          <a:xfrm>
            <a:off x="1065212" y="762000"/>
            <a:ext cx="10969943" cy="40640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smtClean="0">
                <a:ln>
                  <a:noFill/>
                </a:ln>
                <a:solidFill>
                  <a:srgbClr val="F80000"/>
                </a:solidFill>
                <a:effectLst/>
                <a:uLnTx/>
                <a:uFillTx/>
                <a:latin typeface="Calibri"/>
                <a:ea typeface="+mn-ea"/>
                <a:cs typeface="+mn-cs"/>
              </a:rPr>
              <a:t>Fastest Way to Deliver Enterprise-wide Predictive Analytics</a:t>
            </a:r>
          </a:p>
        </p:txBody>
      </p:sp>
      <p:grpSp>
        <p:nvGrpSpPr>
          <p:cNvPr id="3" name="Group 54"/>
          <p:cNvGrpSpPr/>
          <p:nvPr/>
        </p:nvGrpSpPr>
        <p:grpSpPr>
          <a:xfrm>
            <a:off x="7629525" y="5962650"/>
            <a:ext cx="3829050" cy="628650"/>
            <a:chOff x="7629525" y="5962650"/>
            <a:chExt cx="3829050" cy="628650"/>
          </a:xfrm>
        </p:grpSpPr>
        <p:sp>
          <p:nvSpPr>
            <p:cNvPr id="52" name="Freeform 51"/>
            <p:cNvSpPr/>
            <p:nvPr/>
          </p:nvSpPr>
          <p:spPr>
            <a:xfrm>
              <a:off x="8410575" y="5962650"/>
              <a:ext cx="3048000" cy="628650"/>
            </a:xfrm>
            <a:custGeom>
              <a:avLst/>
              <a:gdLst>
                <a:gd name="connsiteX0" fmla="*/ 3048000 w 3048000"/>
                <a:gd name="connsiteY0" fmla="*/ 0 h 628650"/>
                <a:gd name="connsiteX1" fmla="*/ 1190625 w 3048000"/>
                <a:gd name="connsiteY1" fmla="*/ 19050 h 628650"/>
                <a:gd name="connsiteX2" fmla="*/ 971550 w 3048000"/>
                <a:gd name="connsiteY2" fmla="*/ 47625 h 628650"/>
                <a:gd name="connsiteX3" fmla="*/ 838200 w 3048000"/>
                <a:gd name="connsiteY3" fmla="*/ 57150 h 628650"/>
                <a:gd name="connsiteX4" fmla="*/ 704850 w 3048000"/>
                <a:gd name="connsiteY4" fmla="*/ 76200 h 628650"/>
                <a:gd name="connsiteX5" fmla="*/ 476250 w 3048000"/>
                <a:gd name="connsiteY5" fmla="*/ 95250 h 628650"/>
                <a:gd name="connsiteX6" fmla="*/ 419100 w 3048000"/>
                <a:gd name="connsiteY6" fmla="*/ 104775 h 628650"/>
                <a:gd name="connsiteX7" fmla="*/ 285750 w 3048000"/>
                <a:gd name="connsiteY7" fmla="*/ 123825 h 628650"/>
                <a:gd name="connsiteX8" fmla="*/ 257175 w 3048000"/>
                <a:gd name="connsiteY8" fmla="*/ 133350 h 628650"/>
                <a:gd name="connsiteX9" fmla="*/ 209550 w 3048000"/>
                <a:gd name="connsiteY9" fmla="*/ 142875 h 628650"/>
                <a:gd name="connsiteX10" fmla="*/ 161925 w 3048000"/>
                <a:gd name="connsiteY10" fmla="*/ 161925 h 628650"/>
                <a:gd name="connsiteX11" fmla="*/ 104775 w 3048000"/>
                <a:gd name="connsiteY11" fmla="*/ 180975 h 628650"/>
                <a:gd name="connsiteX12" fmla="*/ 9525 w 3048000"/>
                <a:gd name="connsiteY12" fmla="*/ 276225 h 628650"/>
                <a:gd name="connsiteX13" fmla="*/ 0 w 3048000"/>
                <a:gd name="connsiteY13" fmla="*/ 304800 h 628650"/>
                <a:gd name="connsiteX14" fmla="*/ 9525 w 3048000"/>
                <a:gd name="connsiteY14" fmla="*/ 390525 h 628650"/>
                <a:gd name="connsiteX15" fmla="*/ 104775 w 3048000"/>
                <a:gd name="connsiteY15" fmla="*/ 485775 h 628650"/>
                <a:gd name="connsiteX16" fmla="*/ 152400 w 3048000"/>
                <a:gd name="connsiteY16" fmla="*/ 504825 h 628650"/>
                <a:gd name="connsiteX17" fmla="*/ 238125 w 3048000"/>
                <a:gd name="connsiteY17" fmla="*/ 552450 h 628650"/>
                <a:gd name="connsiteX18" fmla="*/ 323850 w 3048000"/>
                <a:gd name="connsiteY18" fmla="*/ 571500 h 628650"/>
                <a:gd name="connsiteX19" fmla="*/ 361950 w 3048000"/>
                <a:gd name="connsiteY19" fmla="*/ 590550 h 628650"/>
                <a:gd name="connsiteX20" fmla="*/ 476250 w 3048000"/>
                <a:gd name="connsiteY20" fmla="*/ 609600 h 628650"/>
                <a:gd name="connsiteX21" fmla="*/ 676275 w 3048000"/>
                <a:gd name="connsiteY21" fmla="*/ 628650 h 628650"/>
                <a:gd name="connsiteX22" fmla="*/ 1714500 w 3048000"/>
                <a:gd name="connsiteY22" fmla="*/ 619125 h 628650"/>
                <a:gd name="connsiteX23" fmla="*/ 1838325 w 3048000"/>
                <a:gd name="connsiteY23" fmla="*/ 600075 h 628650"/>
                <a:gd name="connsiteX24" fmla="*/ 2152650 w 3048000"/>
                <a:gd name="connsiteY24" fmla="*/ 590550 h 628650"/>
                <a:gd name="connsiteX25" fmla="*/ 2247900 w 3048000"/>
                <a:gd name="connsiteY25" fmla="*/ 581025 h 628650"/>
                <a:gd name="connsiteX26" fmla="*/ 2381250 w 3048000"/>
                <a:gd name="connsiteY26" fmla="*/ 571500 h 628650"/>
                <a:gd name="connsiteX27" fmla="*/ 2486025 w 3048000"/>
                <a:gd name="connsiteY27" fmla="*/ 561975 h 628650"/>
                <a:gd name="connsiteX28" fmla="*/ 2543175 w 3048000"/>
                <a:gd name="connsiteY28" fmla="*/ 542925 h 628650"/>
                <a:gd name="connsiteX29" fmla="*/ 2571750 w 3048000"/>
                <a:gd name="connsiteY29" fmla="*/ 533400 h 628650"/>
                <a:gd name="connsiteX30" fmla="*/ 2647950 w 3048000"/>
                <a:gd name="connsiteY30" fmla="*/ 523875 h 628650"/>
                <a:gd name="connsiteX31" fmla="*/ 2695575 w 3048000"/>
                <a:gd name="connsiteY31" fmla="*/ 504825 h 628650"/>
                <a:gd name="connsiteX32" fmla="*/ 2733675 w 3048000"/>
                <a:gd name="connsiteY32" fmla="*/ 485775 h 628650"/>
                <a:gd name="connsiteX33" fmla="*/ 2781300 w 3048000"/>
                <a:gd name="connsiteY33" fmla="*/ 476250 h 628650"/>
                <a:gd name="connsiteX34" fmla="*/ 2809875 w 3048000"/>
                <a:gd name="connsiteY34" fmla="*/ 457200 h 628650"/>
                <a:gd name="connsiteX35" fmla="*/ 2876550 w 3048000"/>
                <a:gd name="connsiteY35" fmla="*/ 428625 h 628650"/>
                <a:gd name="connsiteX36" fmla="*/ 2943225 w 3048000"/>
                <a:gd name="connsiteY36" fmla="*/ 342900 h 628650"/>
                <a:gd name="connsiteX37" fmla="*/ 2962275 w 3048000"/>
                <a:gd name="connsiteY37" fmla="*/ 304800 h 628650"/>
                <a:gd name="connsiteX38" fmla="*/ 2971800 w 3048000"/>
                <a:gd name="connsiteY38" fmla="*/ 276225 h 628650"/>
                <a:gd name="connsiteX39" fmla="*/ 3000375 w 3048000"/>
                <a:gd name="connsiteY39" fmla="*/ 238125 h 628650"/>
                <a:gd name="connsiteX40" fmla="*/ 3009900 w 3048000"/>
                <a:gd name="connsiteY40" fmla="*/ 209550 h 628650"/>
                <a:gd name="connsiteX41" fmla="*/ 3028950 w 3048000"/>
                <a:gd name="connsiteY41" fmla="*/ 180975 h 628650"/>
                <a:gd name="connsiteX42" fmla="*/ 3019425 w 3048000"/>
                <a:gd name="connsiteY42" fmla="*/ 104775 h 628650"/>
                <a:gd name="connsiteX43" fmla="*/ 2990850 w 3048000"/>
                <a:gd name="connsiteY43" fmla="*/ 85725 h 628650"/>
                <a:gd name="connsiteX44" fmla="*/ 2781300 w 3048000"/>
                <a:gd name="connsiteY44" fmla="*/ 76200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48000" h="628650">
                  <a:moveTo>
                    <a:pt x="3048000" y="0"/>
                  </a:moveTo>
                  <a:lnTo>
                    <a:pt x="1190625" y="19050"/>
                  </a:lnTo>
                  <a:cubicBezTo>
                    <a:pt x="1091718" y="20925"/>
                    <a:pt x="1055678" y="39613"/>
                    <a:pt x="971550" y="47625"/>
                  </a:cubicBezTo>
                  <a:cubicBezTo>
                    <a:pt x="927187" y="51850"/>
                    <a:pt x="882510" y="52403"/>
                    <a:pt x="838200" y="57150"/>
                  </a:cubicBezTo>
                  <a:cubicBezTo>
                    <a:pt x="793554" y="61933"/>
                    <a:pt x="749619" y="72756"/>
                    <a:pt x="704850" y="76200"/>
                  </a:cubicBezTo>
                  <a:lnTo>
                    <a:pt x="476250" y="95250"/>
                  </a:lnTo>
                  <a:cubicBezTo>
                    <a:pt x="457070" y="97507"/>
                    <a:pt x="438219" y="102044"/>
                    <a:pt x="419100" y="104775"/>
                  </a:cubicBezTo>
                  <a:cubicBezTo>
                    <a:pt x="378730" y="110542"/>
                    <a:pt x="326658" y="114734"/>
                    <a:pt x="285750" y="123825"/>
                  </a:cubicBezTo>
                  <a:cubicBezTo>
                    <a:pt x="275949" y="126003"/>
                    <a:pt x="266915" y="130915"/>
                    <a:pt x="257175" y="133350"/>
                  </a:cubicBezTo>
                  <a:cubicBezTo>
                    <a:pt x="241469" y="137277"/>
                    <a:pt x="225057" y="138223"/>
                    <a:pt x="209550" y="142875"/>
                  </a:cubicBezTo>
                  <a:cubicBezTo>
                    <a:pt x="193173" y="147788"/>
                    <a:pt x="177993" y="156082"/>
                    <a:pt x="161925" y="161925"/>
                  </a:cubicBezTo>
                  <a:cubicBezTo>
                    <a:pt x="143054" y="168787"/>
                    <a:pt x="123825" y="174625"/>
                    <a:pt x="104775" y="180975"/>
                  </a:cubicBezTo>
                  <a:cubicBezTo>
                    <a:pt x="70368" y="208501"/>
                    <a:pt x="29975" y="235325"/>
                    <a:pt x="9525" y="276225"/>
                  </a:cubicBezTo>
                  <a:cubicBezTo>
                    <a:pt x="5035" y="285205"/>
                    <a:pt x="3175" y="295275"/>
                    <a:pt x="0" y="304800"/>
                  </a:cubicBezTo>
                  <a:cubicBezTo>
                    <a:pt x="3175" y="333375"/>
                    <a:pt x="433" y="363250"/>
                    <a:pt x="9525" y="390525"/>
                  </a:cubicBezTo>
                  <a:cubicBezTo>
                    <a:pt x="25518" y="438503"/>
                    <a:pt x="63382" y="463197"/>
                    <a:pt x="104775" y="485775"/>
                  </a:cubicBezTo>
                  <a:cubicBezTo>
                    <a:pt x="119785" y="493962"/>
                    <a:pt x="137107" y="497179"/>
                    <a:pt x="152400" y="504825"/>
                  </a:cubicBezTo>
                  <a:cubicBezTo>
                    <a:pt x="188775" y="523012"/>
                    <a:pt x="201433" y="538691"/>
                    <a:pt x="238125" y="552450"/>
                  </a:cubicBezTo>
                  <a:cubicBezTo>
                    <a:pt x="253498" y="558215"/>
                    <a:pt x="310918" y="568914"/>
                    <a:pt x="323850" y="571500"/>
                  </a:cubicBezTo>
                  <a:cubicBezTo>
                    <a:pt x="336550" y="577850"/>
                    <a:pt x="348175" y="587106"/>
                    <a:pt x="361950" y="590550"/>
                  </a:cubicBezTo>
                  <a:cubicBezTo>
                    <a:pt x="399422" y="599918"/>
                    <a:pt x="438013" y="604138"/>
                    <a:pt x="476250" y="609600"/>
                  </a:cubicBezTo>
                  <a:cubicBezTo>
                    <a:pt x="587040" y="625427"/>
                    <a:pt x="520531" y="617525"/>
                    <a:pt x="676275" y="628650"/>
                  </a:cubicBezTo>
                  <a:lnTo>
                    <a:pt x="1714500" y="619125"/>
                  </a:lnTo>
                  <a:cubicBezTo>
                    <a:pt x="2003455" y="614186"/>
                    <a:pt x="1641201" y="610450"/>
                    <a:pt x="1838325" y="600075"/>
                  </a:cubicBezTo>
                  <a:cubicBezTo>
                    <a:pt x="1943003" y="594566"/>
                    <a:pt x="2047875" y="593725"/>
                    <a:pt x="2152650" y="590550"/>
                  </a:cubicBezTo>
                  <a:lnTo>
                    <a:pt x="2247900" y="581025"/>
                  </a:lnTo>
                  <a:cubicBezTo>
                    <a:pt x="2292309" y="577324"/>
                    <a:pt x="2336829" y="575054"/>
                    <a:pt x="2381250" y="571500"/>
                  </a:cubicBezTo>
                  <a:cubicBezTo>
                    <a:pt x="2416207" y="568703"/>
                    <a:pt x="2451100" y="565150"/>
                    <a:pt x="2486025" y="561975"/>
                  </a:cubicBezTo>
                  <a:lnTo>
                    <a:pt x="2543175" y="542925"/>
                  </a:lnTo>
                  <a:cubicBezTo>
                    <a:pt x="2552700" y="539750"/>
                    <a:pt x="2561787" y="534645"/>
                    <a:pt x="2571750" y="533400"/>
                  </a:cubicBezTo>
                  <a:lnTo>
                    <a:pt x="2647950" y="523875"/>
                  </a:lnTo>
                  <a:cubicBezTo>
                    <a:pt x="2663825" y="517525"/>
                    <a:pt x="2679951" y="511769"/>
                    <a:pt x="2695575" y="504825"/>
                  </a:cubicBezTo>
                  <a:cubicBezTo>
                    <a:pt x="2708550" y="499058"/>
                    <a:pt x="2720205" y="490265"/>
                    <a:pt x="2733675" y="485775"/>
                  </a:cubicBezTo>
                  <a:cubicBezTo>
                    <a:pt x="2749034" y="480655"/>
                    <a:pt x="2765425" y="479425"/>
                    <a:pt x="2781300" y="476250"/>
                  </a:cubicBezTo>
                  <a:cubicBezTo>
                    <a:pt x="2790825" y="469900"/>
                    <a:pt x="2799353" y="461709"/>
                    <a:pt x="2809875" y="457200"/>
                  </a:cubicBezTo>
                  <a:cubicBezTo>
                    <a:pt x="2862205" y="434773"/>
                    <a:pt x="2834350" y="463791"/>
                    <a:pt x="2876550" y="428625"/>
                  </a:cubicBezTo>
                  <a:cubicBezTo>
                    <a:pt x="2903429" y="406226"/>
                    <a:pt x="2928053" y="373244"/>
                    <a:pt x="2943225" y="342900"/>
                  </a:cubicBezTo>
                  <a:cubicBezTo>
                    <a:pt x="2949575" y="330200"/>
                    <a:pt x="2956682" y="317851"/>
                    <a:pt x="2962275" y="304800"/>
                  </a:cubicBezTo>
                  <a:cubicBezTo>
                    <a:pt x="2966230" y="295572"/>
                    <a:pt x="2966819" y="284942"/>
                    <a:pt x="2971800" y="276225"/>
                  </a:cubicBezTo>
                  <a:cubicBezTo>
                    <a:pt x="2979676" y="262442"/>
                    <a:pt x="2990850" y="250825"/>
                    <a:pt x="3000375" y="238125"/>
                  </a:cubicBezTo>
                  <a:cubicBezTo>
                    <a:pt x="3003550" y="228600"/>
                    <a:pt x="3005410" y="218530"/>
                    <a:pt x="3009900" y="209550"/>
                  </a:cubicBezTo>
                  <a:cubicBezTo>
                    <a:pt x="3015020" y="199311"/>
                    <a:pt x="3027914" y="192376"/>
                    <a:pt x="3028950" y="180975"/>
                  </a:cubicBezTo>
                  <a:cubicBezTo>
                    <a:pt x="3031268" y="155482"/>
                    <a:pt x="3028932" y="128542"/>
                    <a:pt x="3019425" y="104775"/>
                  </a:cubicBezTo>
                  <a:cubicBezTo>
                    <a:pt x="3015173" y="94146"/>
                    <a:pt x="3002201" y="87206"/>
                    <a:pt x="2990850" y="85725"/>
                  </a:cubicBezTo>
                  <a:cubicBezTo>
                    <a:pt x="2915394" y="75883"/>
                    <a:pt x="2851806" y="76200"/>
                    <a:pt x="2781300" y="76200"/>
                  </a:cubicBezTo>
                </a:path>
              </a:pathLst>
            </a:custGeom>
            <a:ln w="28575">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3" name="Freeform 52"/>
            <p:cNvSpPr/>
            <p:nvPr/>
          </p:nvSpPr>
          <p:spPr>
            <a:xfrm>
              <a:off x="7629525" y="6294317"/>
              <a:ext cx="552450" cy="81416"/>
            </a:xfrm>
            <a:custGeom>
              <a:avLst/>
              <a:gdLst>
                <a:gd name="connsiteX0" fmla="*/ 0 w 552450"/>
                <a:gd name="connsiteY0" fmla="*/ 1708 h 81416"/>
                <a:gd name="connsiteX1" fmla="*/ 495300 w 552450"/>
                <a:gd name="connsiteY1" fmla="*/ 11233 h 81416"/>
                <a:gd name="connsiteX2" fmla="*/ 419100 w 552450"/>
                <a:gd name="connsiteY2" fmla="*/ 30283 h 81416"/>
                <a:gd name="connsiteX3" fmla="*/ 361950 w 552450"/>
                <a:gd name="connsiteY3" fmla="*/ 39808 h 81416"/>
                <a:gd name="connsiteX4" fmla="*/ 333375 w 552450"/>
                <a:gd name="connsiteY4" fmla="*/ 49333 h 81416"/>
                <a:gd name="connsiteX5" fmla="*/ 266700 w 552450"/>
                <a:gd name="connsiteY5" fmla="*/ 58858 h 81416"/>
                <a:gd name="connsiteX6" fmla="*/ 190500 w 552450"/>
                <a:gd name="connsiteY6" fmla="*/ 68383 h 81416"/>
                <a:gd name="connsiteX7" fmla="*/ 152400 w 552450"/>
                <a:gd name="connsiteY7" fmla="*/ 77908 h 81416"/>
                <a:gd name="connsiteX8" fmla="*/ 552450 w 552450"/>
                <a:gd name="connsiteY8" fmla="*/ 77908 h 8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450" h="81416">
                  <a:moveTo>
                    <a:pt x="0" y="1708"/>
                  </a:moveTo>
                  <a:cubicBezTo>
                    <a:pt x="165100" y="4883"/>
                    <a:pt x="330552" y="0"/>
                    <a:pt x="495300" y="11233"/>
                  </a:cubicBezTo>
                  <a:cubicBezTo>
                    <a:pt x="521421" y="13014"/>
                    <a:pt x="444925" y="25979"/>
                    <a:pt x="419100" y="30283"/>
                  </a:cubicBezTo>
                  <a:cubicBezTo>
                    <a:pt x="400050" y="33458"/>
                    <a:pt x="380803" y="35618"/>
                    <a:pt x="361950" y="39808"/>
                  </a:cubicBezTo>
                  <a:cubicBezTo>
                    <a:pt x="352149" y="41986"/>
                    <a:pt x="343220" y="47364"/>
                    <a:pt x="333375" y="49333"/>
                  </a:cubicBezTo>
                  <a:cubicBezTo>
                    <a:pt x="311360" y="53736"/>
                    <a:pt x="288954" y="55891"/>
                    <a:pt x="266700" y="58858"/>
                  </a:cubicBezTo>
                  <a:cubicBezTo>
                    <a:pt x="241327" y="62241"/>
                    <a:pt x="215749" y="64175"/>
                    <a:pt x="190500" y="68383"/>
                  </a:cubicBezTo>
                  <a:cubicBezTo>
                    <a:pt x="177587" y="70535"/>
                    <a:pt x="139314" y="77564"/>
                    <a:pt x="152400" y="77908"/>
                  </a:cubicBezTo>
                  <a:cubicBezTo>
                    <a:pt x="285704" y="81416"/>
                    <a:pt x="419100" y="77908"/>
                    <a:pt x="552450" y="77908"/>
                  </a:cubicBezTo>
                </a:path>
              </a:pathLst>
            </a:custGeom>
            <a:ln w="28575">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54" name="Freeform 53"/>
            <p:cNvSpPr/>
            <p:nvPr/>
          </p:nvSpPr>
          <p:spPr>
            <a:xfrm>
              <a:off x="9906000" y="6248400"/>
              <a:ext cx="1033190" cy="126359"/>
            </a:xfrm>
            <a:custGeom>
              <a:avLst/>
              <a:gdLst>
                <a:gd name="connsiteX0" fmla="*/ 0 w 1033190"/>
                <a:gd name="connsiteY0" fmla="*/ 57150 h 126359"/>
                <a:gd name="connsiteX1" fmla="*/ 381000 w 1033190"/>
                <a:gd name="connsiteY1" fmla="*/ 47625 h 126359"/>
                <a:gd name="connsiteX2" fmla="*/ 514350 w 1033190"/>
                <a:gd name="connsiteY2" fmla="*/ 38100 h 126359"/>
                <a:gd name="connsiteX3" fmla="*/ 723900 w 1033190"/>
                <a:gd name="connsiteY3" fmla="*/ 19050 h 126359"/>
                <a:gd name="connsiteX4" fmla="*/ 809625 w 1033190"/>
                <a:gd name="connsiteY4" fmla="*/ 9525 h 126359"/>
                <a:gd name="connsiteX5" fmla="*/ 1000125 w 1033190"/>
                <a:gd name="connsiteY5" fmla="*/ 0 h 126359"/>
                <a:gd name="connsiteX6" fmla="*/ 1028700 w 1033190"/>
                <a:gd name="connsiteY6" fmla="*/ 9525 h 126359"/>
                <a:gd name="connsiteX7" fmla="*/ 990600 w 1033190"/>
                <a:gd name="connsiteY7" fmla="*/ 19050 h 126359"/>
                <a:gd name="connsiteX8" fmla="*/ 962025 w 1033190"/>
                <a:gd name="connsiteY8" fmla="*/ 28575 h 126359"/>
                <a:gd name="connsiteX9" fmla="*/ 876300 w 1033190"/>
                <a:gd name="connsiteY9" fmla="*/ 47625 h 126359"/>
                <a:gd name="connsiteX10" fmla="*/ 847725 w 1033190"/>
                <a:gd name="connsiteY10" fmla="*/ 57150 h 126359"/>
                <a:gd name="connsiteX11" fmla="*/ 752475 w 1033190"/>
                <a:gd name="connsiteY11" fmla="*/ 85725 h 126359"/>
                <a:gd name="connsiteX12" fmla="*/ 723900 w 1033190"/>
                <a:gd name="connsiteY12" fmla="*/ 95250 h 126359"/>
                <a:gd name="connsiteX13" fmla="*/ 695325 w 1033190"/>
                <a:gd name="connsiteY13" fmla="*/ 104775 h 126359"/>
                <a:gd name="connsiteX14" fmla="*/ 638175 w 1033190"/>
                <a:gd name="connsiteY14" fmla="*/ 114300 h 126359"/>
                <a:gd name="connsiteX15" fmla="*/ 609600 w 1033190"/>
                <a:gd name="connsiteY15" fmla="*/ 123825 h 126359"/>
                <a:gd name="connsiteX16" fmla="*/ 495300 w 1033190"/>
                <a:gd name="connsiteY16" fmla="*/ 123825 h 126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190" h="126359">
                  <a:moveTo>
                    <a:pt x="0" y="57150"/>
                  </a:moveTo>
                  <a:lnTo>
                    <a:pt x="381000" y="47625"/>
                  </a:lnTo>
                  <a:cubicBezTo>
                    <a:pt x="425533" y="45976"/>
                    <a:pt x="469918" y="41518"/>
                    <a:pt x="514350" y="38100"/>
                  </a:cubicBezTo>
                  <a:cubicBezTo>
                    <a:pt x="597742" y="31685"/>
                    <a:pt x="642942" y="27572"/>
                    <a:pt x="723900" y="19050"/>
                  </a:cubicBezTo>
                  <a:cubicBezTo>
                    <a:pt x="752493" y="16040"/>
                    <a:pt x="780942" y="11503"/>
                    <a:pt x="809625" y="9525"/>
                  </a:cubicBezTo>
                  <a:cubicBezTo>
                    <a:pt x="873054" y="5151"/>
                    <a:pt x="936625" y="3175"/>
                    <a:pt x="1000125" y="0"/>
                  </a:cubicBezTo>
                  <a:cubicBezTo>
                    <a:pt x="1009650" y="3175"/>
                    <a:pt x="1033190" y="545"/>
                    <a:pt x="1028700" y="9525"/>
                  </a:cubicBezTo>
                  <a:cubicBezTo>
                    <a:pt x="1022846" y="21234"/>
                    <a:pt x="1003187" y="15454"/>
                    <a:pt x="990600" y="19050"/>
                  </a:cubicBezTo>
                  <a:cubicBezTo>
                    <a:pt x="980946" y="21808"/>
                    <a:pt x="971765" y="26140"/>
                    <a:pt x="962025" y="28575"/>
                  </a:cubicBezTo>
                  <a:cubicBezTo>
                    <a:pt x="883459" y="48217"/>
                    <a:pt x="944746" y="28069"/>
                    <a:pt x="876300" y="47625"/>
                  </a:cubicBezTo>
                  <a:cubicBezTo>
                    <a:pt x="866646" y="50383"/>
                    <a:pt x="857379" y="54392"/>
                    <a:pt x="847725" y="57150"/>
                  </a:cubicBezTo>
                  <a:cubicBezTo>
                    <a:pt x="746958" y="85940"/>
                    <a:pt x="888288" y="40454"/>
                    <a:pt x="752475" y="85725"/>
                  </a:cubicBezTo>
                  <a:lnTo>
                    <a:pt x="723900" y="95250"/>
                  </a:lnTo>
                  <a:cubicBezTo>
                    <a:pt x="714375" y="98425"/>
                    <a:pt x="705229" y="103124"/>
                    <a:pt x="695325" y="104775"/>
                  </a:cubicBezTo>
                  <a:cubicBezTo>
                    <a:pt x="676275" y="107950"/>
                    <a:pt x="657028" y="110110"/>
                    <a:pt x="638175" y="114300"/>
                  </a:cubicBezTo>
                  <a:cubicBezTo>
                    <a:pt x="628374" y="116478"/>
                    <a:pt x="619618" y="123157"/>
                    <a:pt x="609600" y="123825"/>
                  </a:cubicBezTo>
                  <a:cubicBezTo>
                    <a:pt x="571584" y="126359"/>
                    <a:pt x="533400" y="123825"/>
                    <a:pt x="495300" y="123825"/>
                  </a:cubicBezTo>
                </a:path>
              </a:pathLst>
            </a:custGeom>
            <a:ln w="28575">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4" name="Group 105"/>
          <p:cNvGrpSpPr/>
          <p:nvPr/>
        </p:nvGrpSpPr>
        <p:grpSpPr>
          <a:xfrm>
            <a:off x="6527800" y="1439333"/>
            <a:ext cx="1617133" cy="872067"/>
            <a:chOff x="6527800" y="1439333"/>
            <a:chExt cx="1617133" cy="872067"/>
          </a:xfrm>
        </p:grpSpPr>
        <p:sp>
          <p:nvSpPr>
            <p:cNvPr id="104" name="Freeform 103"/>
            <p:cNvSpPr/>
            <p:nvPr/>
          </p:nvSpPr>
          <p:spPr>
            <a:xfrm>
              <a:off x="6604000" y="1507067"/>
              <a:ext cx="1540933" cy="736600"/>
            </a:xfrm>
            <a:custGeom>
              <a:avLst/>
              <a:gdLst>
                <a:gd name="connsiteX0" fmla="*/ 0 w 1540933"/>
                <a:gd name="connsiteY0" fmla="*/ 0 h 736600"/>
                <a:gd name="connsiteX1" fmla="*/ 16933 w 1540933"/>
                <a:gd name="connsiteY1" fmla="*/ 84666 h 736600"/>
                <a:gd name="connsiteX2" fmla="*/ 67733 w 1540933"/>
                <a:gd name="connsiteY2" fmla="*/ 127000 h 736600"/>
                <a:gd name="connsiteX3" fmla="*/ 228600 w 1540933"/>
                <a:gd name="connsiteY3" fmla="*/ 220133 h 736600"/>
                <a:gd name="connsiteX4" fmla="*/ 287867 w 1540933"/>
                <a:gd name="connsiteY4" fmla="*/ 245533 h 736600"/>
                <a:gd name="connsiteX5" fmla="*/ 355600 w 1540933"/>
                <a:gd name="connsiteY5" fmla="*/ 270933 h 736600"/>
                <a:gd name="connsiteX6" fmla="*/ 431800 w 1540933"/>
                <a:gd name="connsiteY6" fmla="*/ 304800 h 736600"/>
                <a:gd name="connsiteX7" fmla="*/ 499533 w 1540933"/>
                <a:gd name="connsiteY7" fmla="*/ 338666 h 736600"/>
                <a:gd name="connsiteX8" fmla="*/ 575733 w 1540933"/>
                <a:gd name="connsiteY8" fmla="*/ 364066 h 736600"/>
                <a:gd name="connsiteX9" fmla="*/ 643467 w 1540933"/>
                <a:gd name="connsiteY9" fmla="*/ 397933 h 736600"/>
                <a:gd name="connsiteX10" fmla="*/ 702733 w 1540933"/>
                <a:gd name="connsiteY10" fmla="*/ 423333 h 736600"/>
                <a:gd name="connsiteX11" fmla="*/ 753533 w 1540933"/>
                <a:gd name="connsiteY11" fmla="*/ 440266 h 736600"/>
                <a:gd name="connsiteX12" fmla="*/ 855133 w 1540933"/>
                <a:gd name="connsiteY12" fmla="*/ 482600 h 736600"/>
                <a:gd name="connsiteX13" fmla="*/ 880533 w 1540933"/>
                <a:gd name="connsiteY13" fmla="*/ 499533 h 736600"/>
                <a:gd name="connsiteX14" fmla="*/ 914400 w 1540933"/>
                <a:gd name="connsiteY14" fmla="*/ 508000 h 736600"/>
                <a:gd name="connsiteX15" fmla="*/ 939800 w 1540933"/>
                <a:gd name="connsiteY15" fmla="*/ 516466 h 736600"/>
                <a:gd name="connsiteX16" fmla="*/ 965200 w 1540933"/>
                <a:gd name="connsiteY16" fmla="*/ 533400 h 736600"/>
                <a:gd name="connsiteX17" fmla="*/ 990600 w 1540933"/>
                <a:gd name="connsiteY17" fmla="*/ 541866 h 736600"/>
                <a:gd name="connsiteX18" fmla="*/ 1075267 w 1540933"/>
                <a:gd name="connsiteY18" fmla="*/ 558800 h 736600"/>
                <a:gd name="connsiteX19" fmla="*/ 1168400 w 1540933"/>
                <a:gd name="connsiteY19" fmla="*/ 584200 h 736600"/>
                <a:gd name="connsiteX20" fmla="*/ 1227667 w 1540933"/>
                <a:gd name="connsiteY20" fmla="*/ 609600 h 736600"/>
                <a:gd name="connsiteX21" fmla="*/ 1320800 w 1540933"/>
                <a:gd name="connsiteY21" fmla="*/ 626533 h 736600"/>
                <a:gd name="connsiteX22" fmla="*/ 1380067 w 1540933"/>
                <a:gd name="connsiteY22" fmla="*/ 651933 h 736600"/>
                <a:gd name="connsiteX23" fmla="*/ 1430867 w 1540933"/>
                <a:gd name="connsiteY23" fmla="*/ 660400 h 736600"/>
                <a:gd name="connsiteX24" fmla="*/ 1473200 w 1540933"/>
                <a:gd name="connsiteY24" fmla="*/ 668866 h 736600"/>
                <a:gd name="connsiteX25" fmla="*/ 1515533 w 1540933"/>
                <a:gd name="connsiteY25" fmla="*/ 719666 h 736600"/>
                <a:gd name="connsiteX26" fmla="*/ 1540933 w 1540933"/>
                <a:gd name="connsiteY26" fmla="*/ 73660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40933" h="736600">
                  <a:moveTo>
                    <a:pt x="0" y="0"/>
                  </a:moveTo>
                  <a:cubicBezTo>
                    <a:pt x="5644" y="28222"/>
                    <a:pt x="3389" y="59271"/>
                    <a:pt x="16933" y="84666"/>
                  </a:cubicBezTo>
                  <a:cubicBezTo>
                    <a:pt x="27306" y="104115"/>
                    <a:pt x="49167" y="115118"/>
                    <a:pt x="67733" y="127000"/>
                  </a:cubicBezTo>
                  <a:cubicBezTo>
                    <a:pt x="119921" y="160400"/>
                    <a:pt x="171649" y="195726"/>
                    <a:pt x="228600" y="220133"/>
                  </a:cubicBezTo>
                  <a:cubicBezTo>
                    <a:pt x="248356" y="228600"/>
                    <a:pt x="267911" y="237551"/>
                    <a:pt x="287867" y="245533"/>
                  </a:cubicBezTo>
                  <a:cubicBezTo>
                    <a:pt x="310255" y="254488"/>
                    <a:pt x="333303" y="261752"/>
                    <a:pt x="355600" y="270933"/>
                  </a:cubicBezTo>
                  <a:cubicBezTo>
                    <a:pt x="381302" y="281516"/>
                    <a:pt x="406650" y="292965"/>
                    <a:pt x="431800" y="304800"/>
                  </a:cubicBezTo>
                  <a:cubicBezTo>
                    <a:pt x="454640" y="315548"/>
                    <a:pt x="476192" y="329055"/>
                    <a:pt x="499533" y="338666"/>
                  </a:cubicBezTo>
                  <a:cubicBezTo>
                    <a:pt x="524290" y="348860"/>
                    <a:pt x="550976" y="353872"/>
                    <a:pt x="575733" y="364066"/>
                  </a:cubicBezTo>
                  <a:cubicBezTo>
                    <a:pt x="599075" y="373677"/>
                    <a:pt x="620592" y="387258"/>
                    <a:pt x="643467" y="397933"/>
                  </a:cubicBezTo>
                  <a:cubicBezTo>
                    <a:pt x="662944" y="407022"/>
                    <a:pt x="682672" y="415617"/>
                    <a:pt x="702733" y="423333"/>
                  </a:cubicBezTo>
                  <a:cubicBezTo>
                    <a:pt x="719393" y="429741"/>
                    <a:pt x="737284" y="432880"/>
                    <a:pt x="753533" y="440266"/>
                  </a:cubicBezTo>
                  <a:cubicBezTo>
                    <a:pt x="865142" y="490996"/>
                    <a:pt x="715550" y="442717"/>
                    <a:pt x="855133" y="482600"/>
                  </a:cubicBezTo>
                  <a:cubicBezTo>
                    <a:pt x="863600" y="488244"/>
                    <a:pt x="871180" y="495525"/>
                    <a:pt x="880533" y="499533"/>
                  </a:cubicBezTo>
                  <a:cubicBezTo>
                    <a:pt x="891229" y="504117"/>
                    <a:pt x="903211" y="504803"/>
                    <a:pt x="914400" y="508000"/>
                  </a:cubicBezTo>
                  <a:cubicBezTo>
                    <a:pt x="922981" y="510452"/>
                    <a:pt x="931333" y="513644"/>
                    <a:pt x="939800" y="516466"/>
                  </a:cubicBezTo>
                  <a:cubicBezTo>
                    <a:pt x="948267" y="522111"/>
                    <a:pt x="956098" y="528849"/>
                    <a:pt x="965200" y="533400"/>
                  </a:cubicBezTo>
                  <a:cubicBezTo>
                    <a:pt x="973182" y="537391"/>
                    <a:pt x="981904" y="539859"/>
                    <a:pt x="990600" y="541866"/>
                  </a:cubicBezTo>
                  <a:cubicBezTo>
                    <a:pt x="1018644" y="548338"/>
                    <a:pt x="1048544" y="548111"/>
                    <a:pt x="1075267" y="558800"/>
                  </a:cubicBezTo>
                  <a:cubicBezTo>
                    <a:pt x="1133539" y="582109"/>
                    <a:pt x="1102609" y="573234"/>
                    <a:pt x="1168400" y="584200"/>
                  </a:cubicBezTo>
                  <a:cubicBezTo>
                    <a:pt x="1188156" y="592667"/>
                    <a:pt x="1207276" y="602803"/>
                    <a:pt x="1227667" y="609600"/>
                  </a:cubicBezTo>
                  <a:cubicBezTo>
                    <a:pt x="1239494" y="613542"/>
                    <a:pt x="1312279" y="625113"/>
                    <a:pt x="1320800" y="626533"/>
                  </a:cubicBezTo>
                  <a:cubicBezTo>
                    <a:pt x="1340556" y="635000"/>
                    <a:pt x="1359524" y="645612"/>
                    <a:pt x="1380067" y="651933"/>
                  </a:cubicBezTo>
                  <a:cubicBezTo>
                    <a:pt x="1396475" y="656982"/>
                    <a:pt x="1413977" y="657329"/>
                    <a:pt x="1430867" y="660400"/>
                  </a:cubicBezTo>
                  <a:cubicBezTo>
                    <a:pt x="1445025" y="662974"/>
                    <a:pt x="1459089" y="666044"/>
                    <a:pt x="1473200" y="668866"/>
                  </a:cubicBezTo>
                  <a:cubicBezTo>
                    <a:pt x="1535084" y="710123"/>
                    <a:pt x="1461823" y="655213"/>
                    <a:pt x="1515533" y="719666"/>
                  </a:cubicBezTo>
                  <a:cubicBezTo>
                    <a:pt x="1522047" y="727483"/>
                    <a:pt x="1540933" y="736600"/>
                    <a:pt x="1540933" y="736600"/>
                  </a:cubicBezTo>
                </a:path>
              </a:pathLst>
            </a:custGeom>
            <a:ln w="5080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5" name="Freeform 104"/>
            <p:cNvSpPr/>
            <p:nvPr/>
          </p:nvSpPr>
          <p:spPr>
            <a:xfrm>
              <a:off x="6527800" y="1439333"/>
              <a:ext cx="1447800" cy="872067"/>
            </a:xfrm>
            <a:custGeom>
              <a:avLst/>
              <a:gdLst>
                <a:gd name="connsiteX0" fmla="*/ 1447800 w 1447800"/>
                <a:gd name="connsiteY0" fmla="*/ 0 h 872067"/>
                <a:gd name="connsiteX1" fmla="*/ 1413933 w 1447800"/>
                <a:gd name="connsiteY1" fmla="*/ 42334 h 872067"/>
                <a:gd name="connsiteX2" fmla="*/ 1388533 w 1447800"/>
                <a:gd name="connsiteY2" fmla="*/ 50800 h 872067"/>
                <a:gd name="connsiteX3" fmla="*/ 1270000 w 1447800"/>
                <a:gd name="connsiteY3" fmla="*/ 127000 h 872067"/>
                <a:gd name="connsiteX4" fmla="*/ 1176867 w 1447800"/>
                <a:gd name="connsiteY4" fmla="*/ 186267 h 872067"/>
                <a:gd name="connsiteX5" fmla="*/ 1117600 w 1447800"/>
                <a:gd name="connsiteY5" fmla="*/ 211667 h 872067"/>
                <a:gd name="connsiteX6" fmla="*/ 1066800 w 1447800"/>
                <a:gd name="connsiteY6" fmla="*/ 245534 h 872067"/>
                <a:gd name="connsiteX7" fmla="*/ 922867 w 1447800"/>
                <a:gd name="connsiteY7" fmla="*/ 313267 h 872067"/>
                <a:gd name="connsiteX8" fmla="*/ 838200 w 1447800"/>
                <a:gd name="connsiteY8" fmla="*/ 338667 h 872067"/>
                <a:gd name="connsiteX9" fmla="*/ 778933 w 1447800"/>
                <a:gd name="connsiteY9" fmla="*/ 381000 h 872067"/>
                <a:gd name="connsiteX10" fmla="*/ 643467 w 1447800"/>
                <a:gd name="connsiteY10" fmla="*/ 431800 h 872067"/>
                <a:gd name="connsiteX11" fmla="*/ 584200 w 1447800"/>
                <a:gd name="connsiteY11" fmla="*/ 457200 h 872067"/>
                <a:gd name="connsiteX12" fmla="*/ 550333 w 1447800"/>
                <a:gd name="connsiteY12" fmla="*/ 491067 h 872067"/>
                <a:gd name="connsiteX13" fmla="*/ 508000 w 1447800"/>
                <a:gd name="connsiteY13" fmla="*/ 508000 h 872067"/>
                <a:gd name="connsiteX14" fmla="*/ 414867 w 1447800"/>
                <a:gd name="connsiteY14" fmla="*/ 575734 h 872067"/>
                <a:gd name="connsiteX15" fmla="*/ 338667 w 1447800"/>
                <a:gd name="connsiteY15" fmla="*/ 635000 h 872067"/>
                <a:gd name="connsiteX16" fmla="*/ 220133 w 1447800"/>
                <a:gd name="connsiteY16" fmla="*/ 711200 h 872067"/>
                <a:gd name="connsiteX17" fmla="*/ 118533 w 1447800"/>
                <a:gd name="connsiteY17" fmla="*/ 787400 h 872067"/>
                <a:gd name="connsiteX18" fmla="*/ 42333 w 1447800"/>
                <a:gd name="connsiteY18" fmla="*/ 829734 h 872067"/>
                <a:gd name="connsiteX19" fmla="*/ 0 w 1447800"/>
                <a:gd name="connsiteY19" fmla="*/ 872067 h 87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872067">
                  <a:moveTo>
                    <a:pt x="1447800" y="0"/>
                  </a:moveTo>
                  <a:cubicBezTo>
                    <a:pt x="1440109" y="11537"/>
                    <a:pt x="1427338" y="34291"/>
                    <a:pt x="1413933" y="42334"/>
                  </a:cubicBezTo>
                  <a:cubicBezTo>
                    <a:pt x="1406280" y="46926"/>
                    <a:pt x="1397000" y="47978"/>
                    <a:pt x="1388533" y="50800"/>
                  </a:cubicBezTo>
                  <a:cubicBezTo>
                    <a:pt x="1344647" y="116630"/>
                    <a:pt x="1402842" y="38438"/>
                    <a:pt x="1270000" y="127000"/>
                  </a:cubicBezTo>
                  <a:cubicBezTo>
                    <a:pt x="1249869" y="140421"/>
                    <a:pt x="1200780" y="174310"/>
                    <a:pt x="1176867" y="186267"/>
                  </a:cubicBezTo>
                  <a:cubicBezTo>
                    <a:pt x="1157643" y="195879"/>
                    <a:pt x="1136524" y="201477"/>
                    <a:pt x="1117600" y="211667"/>
                  </a:cubicBezTo>
                  <a:cubicBezTo>
                    <a:pt x="1099681" y="221316"/>
                    <a:pt x="1084538" y="235557"/>
                    <a:pt x="1066800" y="245534"/>
                  </a:cubicBezTo>
                  <a:cubicBezTo>
                    <a:pt x="1040666" y="260234"/>
                    <a:pt x="958169" y="300807"/>
                    <a:pt x="922867" y="313267"/>
                  </a:cubicBezTo>
                  <a:cubicBezTo>
                    <a:pt x="895082" y="323074"/>
                    <a:pt x="866422" y="330200"/>
                    <a:pt x="838200" y="338667"/>
                  </a:cubicBezTo>
                  <a:cubicBezTo>
                    <a:pt x="818444" y="352778"/>
                    <a:pt x="800389" y="369641"/>
                    <a:pt x="778933" y="381000"/>
                  </a:cubicBezTo>
                  <a:cubicBezTo>
                    <a:pt x="720138" y="412127"/>
                    <a:pt x="698179" y="410757"/>
                    <a:pt x="643467" y="431800"/>
                  </a:cubicBezTo>
                  <a:cubicBezTo>
                    <a:pt x="623406" y="439516"/>
                    <a:pt x="603956" y="448733"/>
                    <a:pt x="584200" y="457200"/>
                  </a:cubicBezTo>
                  <a:cubicBezTo>
                    <a:pt x="572911" y="468489"/>
                    <a:pt x="563617" y="482211"/>
                    <a:pt x="550333" y="491067"/>
                  </a:cubicBezTo>
                  <a:cubicBezTo>
                    <a:pt x="537688" y="499497"/>
                    <a:pt x="520158" y="498881"/>
                    <a:pt x="508000" y="508000"/>
                  </a:cubicBezTo>
                  <a:cubicBezTo>
                    <a:pt x="406757" y="583933"/>
                    <a:pt x="489893" y="556976"/>
                    <a:pt x="414867" y="575734"/>
                  </a:cubicBezTo>
                  <a:cubicBezTo>
                    <a:pt x="363158" y="627443"/>
                    <a:pt x="419687" y="574235"/>
                    <a:pt x="338667" y="635000"/>
                  </a:cubicBezTo>
                  <a:cubicBezTo>
                    <a:pt x="245075" y="705194"/>
                    <a:pt x="334380" y="654078"/>
                    <a:pt x="220133" y="711200"/>
                  </a:cubicBezTo>
                  <a:cubicBezTo>
                    <a:pt x="177784" y="753551"/>
                    <a:pt x="214301" y="718995"/>
                    <a:pt x="118533" y="787400"/>
                  </a:cubicBezTo>
                  <a:cubicBezTo>
                    <a:pt x="67275" y="824012"/>
                    <a:pt x="103405" y="805305"/>
                    <a:pt x="42333" y="829734"/>
                  </a:cubicBezTo>
                  <a:lnTo>
                    <a:pt x="0" y="872067"/>
                  </a:lnTo>
                </a:path>
              </a:pathLst>
            </a:custGeom>
            <a:ln w="5080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5" name="Group 106"/>
          <p:cNvGrpSpPr/>
          <p:nvPr/>
        </p:nvGrpSpPr>
        <p:grpSpPr>
          <a:xfrm>
            <a:off x="6502400" y="5147733"/>
            <a:ext cx="1617133" cy="872067"/>
            <a:chOff x="6527800" y="1439333"/>
            <a:chExt cx="1617133" cy="872067"/>
          </a:xfrm>
        </p:grpSpPr>
        <p:sp>
          <p:nvSpPr>
            <p:cNvPr id="108" name="Freeform 107"/>
            <p:cNvSpPr/>
            <p:nvPr/>
          </p:nvSpPr>
          <p:spPr>
            <a:xfrm>
              <a:off x="6604000" y="1507067"/>
              <a:ext cx="1540933" cy="736600"/>
            </a:xfrm>
            <a:custGeom>
              <a:avLst/>
              <a:gdLst>
                <a:gd name="connsiteX0" fmla="*/ 0 w 1540933"/>
                <a:gd name="connsiteY0" fmla="*/ 0 h 736600"/>
                <a:gd name="connsiteX1" fmla="*/ 16933 w 1540933"/>
                <a:gd name="connsiteY1" fmla="*/ 84666 h 736600"/>
                <a:gd name="connsiteX2" fmla="*/ 67733 w 1540933"/>
                <a:gd name="connsiteY2" fmla="*/ 127000 h 736600"/>
                <a:gd name="connsiteX3" fmla="*/ 228600 w 1540933"/>
                <a:gd name="connsiteY3" fmla="*/ 220133 h 736600"/>
                <a:gd name="connsiteX4" fmla="*/ 287867 w 1540933"/>
                <a:gd name="connsiteY4" fmla="*/ 245533 h 736600"/>
                <a:gd name="connsiteX5" fmla="*/ 355600 w 1540933"/>
                <a:gd name="connsiteY5" fmla="*/ 270933 h 736600"/>
                <a:gd name="connsiteX6" fmla="*/ 431800 w 1540933"/>
                <a:gd name="connsiteY6" fmla="*/ 304800 h 736600"/>
                <a:gd name="connsiteX7" fmla="*/ 499533 w 1540933"/>
                <a:gd name="connsiteY7" fmla="*/ 338666 h 736600"/>
                <a:gd name="connsiteX8" fmla="*/ 575733 w 1540933"/>
                <a:gd name="connsiteY8" fmla="*/ 364066 h 736600"/>
                <a:gd name="connsiteX9" fmla="*/ 643467 w 1540933"/>
                <a:gd name="connsiteY9" fmla="*/ 397933 h 736600"/>
                <a:gd name="connsiteX10" fmla="*/ 702733 w 1540933"/>
                <a:gd name="connsiteY10" fmla="*/ 423333 h 736600"/>
                <a:gd name="connsiteX11" fmla="*/ 753533 w 1540933"/>
                <a:gd name="connsiteY11" fmla="*/ 440266 h 736600"/>
                <a:gd name="connsiteX12" fmla="*/ 855133 w 1540933"/>
                <a:gd name="connsiteY12" fmla="*/ 482600 h 736600"/>
                <a:gd name="connsiteX13" fmla="*/ 880533 w 1540933"/>
                <a:gd name="connsiteY13" fmla="*/ 499533 h 736600"/>
                <a:gd name="connsiteX14" fmla="*/ 914400 w 1540933"/>
                <a:gd name="connsiteY14" fmla="*/ 508000 h 736600"/>
                <a:gd name="connsiteX15" fmla="*/ 939800 w 1540933"/>
                <a:gd name="connsiteY15" fmla="*/ 516466 h 736600"/>
                <a:gd name="connsiteX16" fmla="*/ 965200 w 1540933"/>
                <a:gd name="connsiteY16" fmla="*/ 533400 h 736600"/>
                <a:gd name="connsiteX17" fmla="*/ 990600 w 1540933"/>
                <a:gd name="connsiteY17" fmla="*/ 541866 h 736600"/>
                <a:gd name="connsiteX18" fmla="*/ 1075267 w 1540933"/>
                <a:gd name="connsiteY18" fmla="*/ 558800 h 736600"/>
                <a:gd name="connsiteX19" fmla="*/ 1168400 w 1540933"/>
                <a:gd name="connsiteY19" fmla="*/ 584200 h 736600"/>
                <a:gd name="connsiteX20" fmla="*/ 1227667 w 1540933"/>
                <a:gd name="connsiteY20" fmla="*/ 609600 h 736600"/>
                <a:gd name="connsiteX21" fmla="*/ 1320800 w 1540933"/>
                <a:gd name="connsiteY21" fmla="*/ 626533 h 736600"/>
                <a:gd name="connsiteX22" fmla="*/ 1380067 w 1540933"/>
                <a:gd name="connsiteY22" fmla="*/ 651933 h 736600"/>
                <a:gd name="connsiteX23" fmla="*/ 1430867 w 1540933"/>
                <a:gd name="connsiteY23" fmla="*/ 660400 h 736600"/>
                <a:gd name="connsiteX24" fmla="*/ 1473200 w 1540933"/>
                <a:gd name="connsiteY24" fmla="*/ 668866 h 736600"/>
                <a:gd name="connsiteX25" fmla="*/ 1515533 w 1540933"/>
                <a:gd name="connsiteY25" fmla="*/ 719666 h 736600"/>
                <a:gd name="connsiteX26" fmla="*/ 1540933 w 1540933"/>
                <a:gd name="connsiteY26" fmla="*/ 73660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40933" h="736600">
                  <a:moveTo>
                    <a:pt x="0" y="0"/>
                  </a:moveTo>
                  <a:cubicBezTo>
                    <a:pt x="5644" y="28222"/>
                    <a:pt x="3389" y="59271"/>
                    <a:pt x="16933" y="84666"/>
                  </a:cubicBezTo>
                  <a:cubicBezTo>
                    <a:pt x="27306" y="104115"/>
                    <a:pt x="49167" y="115118"/>
                    <a:pt x="67733" y="127000"/>
                  </a:cubicBezTo>
                  <a:cubicBezTo>
                    <a:pt x="119921" y="160400"/>
                    <a:pt x="171649" y="195726"/>
                    <a:pt x="228600" y="220133"/>
                  </a:cubicBezTo>
                  <a:cubicBezTo>
                    <a:pt x="248356" y="228600"/>
                    <a:pt x="267911" y="237551"/>
                    <a:pt x="287867" y="245533"/>
                  </a:cubicBezTo>
                  <a:cubicBezTo>
                    <a:pt x="310255" y="254488"/>
                    <a:pt x="333303" y="261752"/>
                    <a:pt x="355600" y="270933"/>
                  </a:cubicBezTo>
                  <a:cubicBezTo>
                    <a:pt x="381302" y="281516"/>
                    <a:pt x="406650" y="292965"/>
                    <a:pt x="431800" y="304800"/>
                  </a:cubicBezTo>
                  <a:cubicBezTo>
                    <a:pt x="454640" y="315548"/>
                    <a:pt x="476192" y="329055"/>
                    <a:pt x="499533" y="338666"/>
                  </a:cubicBezTo>
                  <a:cubicBezTo>
                    <a:pt x="524290" y="348860"/>
                    <a:pt x="550976" y="353872"/>
                    <a:pt x="575733" y="364066"/>
                  </a:cubicBezTo>
                  <a:cubicBezTo>
                    <a:pt x="599075" y="373677"/>
                    <a:pt x="620592" y="387258"/>
                    <a:pt x="643467" y="397933"/>
                  </a:cubicBezTo>
                  <a:cubicBezTo>
                    <a:pt x="662944" y="407022"/>
                    <a:pt x="682672" y="415617"/>
                    <a:pt x="702733" y="423333"/>
                  </a:cubicBezTo>
                  <a:cubicBezTo>
                    <a:pt x="719393" y="429741"/>
                    <a:pt x="737284" y="432880"/>
                    <a:pt x="753533" y="440266"/>
                  </a:cubicBezTo>
                  <a:cubicBezTo>
                    <a:pt x="865142" y="490996"/>
                    <a:pt x="715550" y="442717"/>
                    <a:pt x="855133" y="482600"/>
                  </a:cubicBezTo>
                  <a:cubicBezTo>
                    <a:pt x="863600" y="488244"/>
                    <a:pt x="871180" y="495525"/>
                    <a:pt x="880533" y="499533"/>
                  </a:cubicBezTo>
                  <a:cubicBezTo>
                    <a:pt x="891229" y="504117"/>
                    <a:pt x="903211" y="504803"/>
                    <a:pt x="914400" y="508000"/>
                  </a:cubicBezTo>
                  <a:cubicBezTo>
                    <a:pt x="922981" y="510452"/>
                    <a:pt x="931333" y="513644"/>
                    <a:pt x="939800" y="516466"/>
                  </a:cubicBezTo>
                  <a:cubicBezTo>
                    <a:pt x="948267" y="522111"/>
                    <a:pt x="956098" y="528849"/>
                    <a:pt x="965200" y="533400"/>
                  </a:cubicBezTo>
                  <a:cubicBezTo>
                    <a:pt x="973182" y="537391"/>
                    <a:pt x="981904" y="539859"/>
                    <a:pt x="990600" y="541866"/>
                  </a:cubicBezTo>
                  <a:cubicBezTo>
                    <a:pt x="1018644" y="548338"/>
                    <a:pt x="1048544" y="548111"/>
                    <a:pt x="1075267" y="558800"/>
                  </a:cubicBezTo>
                  <a:cubicBezTo>
                    <a:pt x="1133539" y="582109"/>
                    <a:pt x="1102609" y="573234"/>
                    <a:pt x="1168400" y="584200"/>
                  </a:cubicBezTo>
                  <a:cubicBezTo>
                    <a:pt x="1188156" y="592667"/>
                    <a:pt x="1207276" y="602803"/>
                    <a:pt x="1227667" y="609600"/>
                  </a:cubicBezTo>
                  <a:cubicBezTo>
                    <a:pt x="1239494" y="613542"/>
                    <a:pt x="1312279" y="625113"/>
                    <a:pt x="1320800" y="626533"/>
                  </a:cubicBezTo>
                  <a:cubicBezTo>
                    <a:pt x="1340556" y="635000"/>
                    <a:pt x="1359524" y="645612"/>
                    <a:pt x="1380067" y="651933"/>
                  </a:cubicBezTo>
                  <a:cubicBezTo>
                    <a:pt x="1396475" y="656982"/>
                    <a:pt x="1413977" y="657329"/>
                    <a:pt x="1430867" y="660400"/>
                  </a:cubicBezTo>
                  <a:cubicBezTo>
                    <a:pt x="1445025" y="662974"/>
                    <a:pt x="1459089" y="666044"/>
                    <a:pt x="1473200" y="668866"/>
                  </a:cubicBezTo>
                  <a:cubicBezTo>
                    <a:pt x="1535084" y="710123"/>
                    <a:pt x="1461823" y="655213"/>
                    <a:pt x="1515533" y="719666"/>
                  </a:cubicBezTo>
                  <a:cubicBezTo>
                    <a:pt x="1522047" y="727483"/>
                    <a:pt x="1540933" y="736600"/>
                    <a:pt x="1540933" y="736600"/>
                  </a:cubicBezTo>
                </a:path>
              </a:pathLst>
            </a:custGeom>
            <a:ln w="5080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09" name="Freeform 108"/>
            <p:cNvSpPr/>
            <p:nvPr/>
          </p:nvSpPr>
          <p:spPr>
            <a:xfrm>
              <a:off x="6527800" y="1439333"/>
              <a:ext cx="1447800" cy="872067"/>
            </a:xfrm>
            <a:custGeom>
              <a:avLst/>
              <a:gdLst>
                <a:gd name="connsiteX0" fmla="*/ 1447800 w 1447800"/>
                <a:gd name="connsiteY0" fmla="*/ 0 h 872067"/>
                <a:gd name="connsiteX1" fmla="*/ 1413933 w 1447800"/>
                <a:gd name="connsiteY1" fmla="*/ 42334 h 872067"/>
                <a:gd name="connsiteX2" fmla="*/ 1388533 w 1447800"/>
                <a:gd name="connsiteY2" fmla="*/ 50800 h 872067"/>
                <a:gd name="connsiteX3" fmla="*/ 1270000 w 1447800"/>
                <a:gd name="connsiteY3" fmla="*/ 127000 h 872067"/>
                <a:gd name="connsiteX4" fmla="*/ 1176867 w 1447800"/>
                <a:gd name="connsiteY4" fmla="*/ 186267 h 872067"/>
                <a:gd name="connsiteX5" fmla="*/ 1117600 w 1447800"/>
                <a:gd name="connsiteY5" fmla="*/ 211667 h 872067"/>
                <a:gd name="connsiteX6" fmla="*/ 1066800 w 1447800"/>
                <a:gd name="connsiteY6" fmla="*/ 245534 h 872067"/>
                <a:gd name="connsiteX7" fmla="*/ 922867 w 1447800"/>
                <a:gd name="connsiteY7" fmla="*/ 313267 h 872067"/>
                <a:gd name="connsiteX8" fmla="*/ 838200 w 1447800"/>
                <a:gd name="connsiteY8" fmla="*/ 338667 h 872067"/>
                <a:gd name="connsiteX9" fmla="*/ 778933 w 1447800"/>
                <a:gd name="connsiteY9" fmla="*/ 381000 h 872067"/>
                <a:gd name="connsiteX10" fmla="*/ 643467 w 1447800"/>
                <a:gd name="connsiteY10" fmla="*/ 431800 h 872067"/>
                <a:gd name="connsiteX11" fmla="*/ 584200 w 1447800"/>
                <a:gd name="connsiteY11" fmla="*/ 457200 h 872067"/>
                <a:gd name="connsiteX12" fmla="*/ 550333 w 1447800"/>
                <a:gd name="connsiteY12" fmla="*/ 491067 h 872067"/>
                <a:gd name="connsiteX13" fmla="*/ 508000 w 1447800"/>
                <a:gd name="connsiteY13" fmla="*/ 508000 h 872067"/>
                <a:gd name="connsiteX14" fmla="*/ 414867 w 1447800"/>
                <a:gd name="connsiteY14" fmla="*/ 575734 h 872067"/>
                <a:gd name="connsiteX15" fmla="*/ 338667 w 1447800"/>
                <a:gd name="connsiteY15" fmla="*/ 635000 h 872067"/>
                <a:gd name="connsiteX16" fmla="*/ 220133 w 1447800"/>
                <a:gd name="connsiteY16" fmla="*/ 711200 h 872067"/>
                <a:gd name="connsiteX17" fmla="*/ 118533 w 1447800"/>
                <a:gd name="connsiteY17" fmla="*/ 787400 h 872067"/>
                <a:gd name="connsiteX18" fmla="*/ 42333 w 1447800"/>
                <a:gd name="connsiteY18" fmla="*/ 829734 h 872067"/>
                <a:gd name="connsiteX19" fmla="*/ 0 w 1447800"/>
                <a:gd name="connsiteY19" fmla="*/ 872067 h 87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872067">
                  <a:moveTo>
                    <a:pt x="1447800" y="0"/>
                  </a:moveTo>
                  <a:cubicBezTo>
                    <a:pt x="1440109" y="11537"/>
                    <a:pt x="1427338" y="34291"/>
                    <a:pt x="1413933" y="42334"/>
                  </a:cubicBezTo>
                  <a:cubicBezTo>
                    <a:pt x="1406280" y="46926"/>
                    <a:pt x="1397000" y="47978"/>
                    <a:pt x="1388533" y="50800"/>
                  </a:cubicBezTo>
                  <a:cubicBezTo>
                    <a:pt x="1344647" y="116630"/>
                    <a:pt x="1402842" y="38438"/>
                    <a:pt x="1270000" y="127000"/>
                  </a:cubicBezTo>
                  <a:cubicBezTo>
                    <a:pt x="1249869" y="140421"/>
                    <a:pt x="1200780" y="174310"/>
                    <a:pt x="1176867" y="186267"/>
                  </a:cubicBezTo>
                  <a:cubicBezTo>
                    <a:pt x="1157643" y="195879"/>
                    <a:pt x="1136524" y="201477"/>
                    <a:pt x="1117600" y="211667"/>
                  </a:cubicBezTo>
                  <a:cubicBezTo>
                    <a:pt x="1099681" y="221316"/>
                    <a:pt x="1084538" y="235557"/>
                    <a:pt x="1066800" y="245534"/>
                  </a:cubicBezTo>
                  <a:cubicBezTo>
                    <a:pt x="1040666" y="260234"/>
                    <a:pt x="958169" y="300807"/>
                    <a:pt x="922867" y="313267"/>
                  </a:cubicBezTo>
                  <a:cubicBezTo>
                    <a:pt x="895082" y="323074"/>
                    <a:pt x="866422" y="330200"/>
                    <a:pt x="838200" y="338667"/>
                  </a:cubicBezTo>
                  <a:cubicBezTo>
                    <a:pt x="818444" y="352778"/>
                    <a:pt x="800389" y="369641"/>
                    <a:pt x="778933" y="381000"/>
                  </a:cubicBezTo>
                  <a:cubicBezTo>
                    <a:pt x="720138" y="412127"/>
                    <a:pt x="698179" y="410757"/>
                    <a:pt x="643467" y="431800"/>
                  </a:cubicBezTo>
                  <a:cubicBezTo>
                    <a:pt x="623406" y="439516"/>
                    <a:pt x="603956" y="448733"/>
                    <a:pt x="584200" y="457200"/>
                  </a:cubicBezTo>
                  <a:cubicBezTo>
                    <a:pt x="572911" y="468489"/>
                    <a:pt x="563617" y="482211"/>
                    <a:pt x="550333" y="491067"/>
                  </a:cubicBezTo>
                  <a:cubicBezTo>
                    <a:pt x="537688" y="499497"/>
                    <a:pt x="520158" y="498881"/>
                    <a:pt x="508000" y="508000"/>
                  </a:cubicBezTo>
                  <a:cubicBezTo>
                    <a:pt x="406757" y="583933"/>
                    <a:pt x="489893" y="556976"/>
                    <a:pt x="414867" y="575734"/>
                  </a:cubicBezTo>
                  <a:cubicBezTo>
                    <a:pt x="363158" y="627443"/>
                    <a:pt x="419687" y="574235"/>
                    <a:pt x="338667" y="635000"/>
                  </a:cubicBezTo>
                  <a:cubicBezTo>
                    <a:pt x="245075" y="705194"/>
                    <a:pt x="334380" y="654078"/>
                    <a:pt x="220133" y="711200"/>
                  </a:cubicBezTo>
                  <a:cubicBezTo>
                    <a:pt x="177784" y="753551"/>
                    <a:pt x="214301" y="718995"/>
                    <a:pt x="118533" y="787400"/>
                  </a:cubicBezTo>
                  <a:cubicBezTo>
                    <a:pt x="67275" y="824012"/>
                    <a:pt x="103405" y="805305"/>
                    <a:pt x="42333" y="829734"/>
                  </a:cubicBezTo>
                  <a:lnTo>
                    <a:pt x="0" y="872067"/>
                  </a:lnTo>
                </a:path>
              </a:pathLst>
            </a:custGeom>
            <a:ln w="5080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6" name="Group 93"/>
          <p:cNvGrpSpPr/>
          <p:nvPr/>
        </p:nvGrpSpPr>
        <p:grpSpPr>
          <a:xfrm>
            <a:off x="10786984" y="260644"/>
            <a:ext cx="903571" cy="878557"/>
            <a:chOff x="7457546" y="5223934"/>
            <a:chExt cx="685800" cy="685800"/>
          </a:xfrm>
          <a:solidFill>
            <a:schemeClr val="bg1"/>
          </a:solidFill>
        </p:grpSpPr>
        <p:pic>
          <p:nvPicPr>
            <p:cNvPr id="103" name="48A3F5A6-995C-459E-801B-04ED0F67E9FA" descr="E68B87C3-4119-4E3E-ADD4-C40DF263F308@us"/>
            <p:cNvPicPr>
              <a:picLocks noChangeAspect="1" noChangeArrowheads="1"/>
            </p:cNvPicPr>
            <p:nvPr/>
          </p:nvPicPr>
          <p:blipFill>
            <a:blip r:embed="rId4" cstate="print"/>
            <a:srcRect/>
            <a:stretch>
              <a:fillRect/>
            </a:stretch>
          </p:blipFill>
          <p:spPr bwMode="auto">
            <a:xfrm>
              <a:off x="7457546" y="5223934"/>
              <a:ext cx="685800" cy="685800"/>
            </a:xfrm>
            <a:prstGeom prst="rect">
              <a:avLst/>
            </a:prstGeom>
            <a:grpFill/>
            <a:ln w="9525">
              <a:noFill/>
              <a:miter lim="800000"/>
              <a:headEnd/>
              <a:tailEnd/>
            </a:ln>
          </p:spPr>
        </p:pic>
        <p:pic>
          <p:nvPicPr>
            <p:cNvPr id="106" name="Picture 3"/>
            <p:cNvPicPr>
              <a:picLocks noChangeAspect="1" noChangeArrowheads="1"/>
            </p:cNvPicPr>
            <p:nvPr/>
          </p:nvPicPr>
          <p:blipFill>
            <a:blip r:embed="rId5" cstate="print"/>
            <a:srcRect/>
            <a:stretch>
              <a:fillRect/>
            </a:stretch>
          </p:blipFill>
          <p:spPr bwMode="auto">
            <a:xfrm>
              <a:off x="7697371" y="5644482"/>
              <a:ext cx="204496" cy="202173"/>
            </a:xfrm>
            <a:prstGeom prst="rect">
              <a:avLst/>
            </a:prstGeom>
            <a:grpFill/>
            <a:ln w="9525">
              <a:noFill/>
              <a:miter lim="800000"/>
              <a:headEnd/>
              <a:tailEnd/>
            </a:ln>
          </p:spPr>
        </p:pic>
      </p:grpSp>
      <p:grpSp>
        <p:nvGrpSpPr>
          <p:cNvPr id="7" name="Group 106"/>
          <p:cNvGrpSpPr/>
          <p:nvPr/>
        </p:nvGrpSpPr>
        <p:grpSpPr>
          <a:xfrm>
            <a:off x="10219120" y="119743"/>
            <a:ext cx="1904383" cy="1079506"/>
            <a:chOff x="8922466" y="1422381"/>
            <a:chExt cx="2690101" cy="1185251"/>
          </a:xfrm>
        </p:grpSpPr>
        <p:sp>
          <p:nvSpPr>
            <p:cNvPr id="114" name="Freeform 138"/>
            <p:cNvSpPr>
              <a:spLocks noEditPoints="1"/>
            </p:cNvSpPr>
            <p:nvPr/>
          </p:nvSpPr>
          <p:spPr bwMode="gray">
            <a:xfrm>
              <a:off x="9264373" y="1422381"/>
              <a:ext cx="2348194" cy="1111541"/>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2">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srgbClr val="FF0000"/>
                </a:solidFill>
                <a:effectLst/>
                <a:uLnTx/>
                <a:uFillTx/>
                <a:latin typeface="Calibri"/>
                <a:ea typeface="+mn-ea"/>
                <a:cs typeface="+mn-cs"/>
              </a:endParaRPr>
            </a:p>
          </p:txBody>
        </p:sp>
        <p:sp>
          <p:nvSpPr>
            <p:cNvPr id="115" name="Rectangle 114"/>
            <p:cNvSpPr/>
            <p:nvPr/>
          </p:nvSpPr>
          <p:spPr>
            <a:xfrm>
              <a:off x="8922466" y="1501985"/>
              <a:ext cx="2640014" cy="1105647"/>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1" lang="ja-JP" altLang="en-US" sz="1800" b="0" i="0" u="none" strike="noStrike" kern="0" cap="none" spc="0" normalizeH="0" baseline="0" noProof="0" dirty="0" smtClean="0">
                <a:ln>
                  <a:noFill/>
                </a:ln>
                <a:solidFill>
                  <a:srgbClr val="FF0000"/>
                </a:solidFill>
                <a:effectLst/>
                <a:uLnTx/>
                <a:uFillTx/>
                <a:latin typeface="Calibri"/>
                <a:ea typeface="ＭＳ Ｐゴシック" panose="020B0600070205080204" pitchFamily="34" charset="-128"/>
                <a:cs typeface="+mn-cs"/>
              </a:endParaRPr>
            </a:p>
          </p:txBody>
        </p:sp>
      </p:grpSp>
      <p:pic>
        <p:nvPicPr>
          <p:cNvPr id="102" name="Picture 8" descr="Image result for oracle database"/>
          <p:cNvPicPr>
            <a:picLocks noChangeAspect="1" noChangeArrowheads="1"/>
          </p:cNvPicPr>
          <p:nvPr/>
        </p:nvPicPr>
        <p:blipFill>
          <a:blip r:embed="rId6" cstate="print"/>
          <a:srcRect/>
          <a:stretch>
            <a:fillRect/>
          </a:stretch>
        </p:blipFill>
        <p:spPr bwMode="auto">
          <a:xfrm>
            <a:off x="286203" y="2579914"/>
            <a:ext cx="555173" cy="555173"/>
          </a:xfrm>
          <a:prstGeom prst="rect">
            <a:avLst/>
          </a:prstGeom>
          <a:noFill/>
        </p:spPr>
      </p:pic>
    </p:spTree>
    <p:extLst>
      <p:ext uri="{BB962C8B-B14F-4D97-AF65-F5344CB8AC3E}">
        <p14:creationId xmlns:p14="http://schemas.microsoft.com/office/powerpoint/2010/main" val="3429743347"/>
      </p:ext>
    </p:extLst>
  </p:cSld>
  <p:clrMapOvr>
    <a:masterClrMapping/>
  </p:clrMapOvr>
  <p:transition spd="med"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resentation1_v2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11.xml><?xml version="1.0" encoding="utf-8"?>
<a:theme xmlns:a="http://schemas.openxmlformats.org/drawingml/2006/main" name="6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12.xml><?xml version="1.0" encoding="utf-8"?>
<a:theme xmlns:a="http://schemas.openxmlformats.org/drawingml/2006/main" name="5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13.xml><?xml version="1.0" encoding="utf-8"?>
<a:theme xmlns:a="http://schemas.openxmlformats.org/drawingml/2006/main" name="12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2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16.xml><?xml version="1.0" encoding="utf-8"?>
<a:theme xmlns:a="http://schemas.openxmlformats.org/drawingml/2006/main" name="7_Oracle_16x9_2016">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17.xml><?xml version="1.0" encoding="utf-8"?>
<a:theme xmlns:a="http://schemas.openxmlformats.org/drawingml/2006/main" name="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18.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Office Theme">
  <a:themeElements>
    <a:clrScheme name="Fiserv Light">
      <a:dk1>
        <a:srgbClr val="B2B2B2"/>
      </a:dk1>
      <a:lt1>
        <a:srgbClr val="333333"/>
      </a:lt1>
      <a:dk2>
        <a:srgbClr val="FFFFFF"/>
      </a:dk2>
      <a:lt2>
        <a:srgbClr val="FF6600"/>
      </a:lt2>
      <a:accent1>
        <a:srgbClr val="787878"/>
      </a:accent1>
      <a:accent2>
        <a:srgbClr val="6699CC"/>
      </a:accent2>
      <a:accent3>
        <a:srgbClr val="FFC400"/>
      </a:accent3>
      <a:accent4>
        <a:srgbClr val="99CC00"/>
      </a:accent4>
      <a:accent5>
        <a:srgbClr val="B2B2B2"/>
      </a:accent5>
      <a:accent6>
        <a:srgbClr val="FF6600"/>
      </a:accent6>
      <a:hlink>
        <a:srgbClr val="FFC400"/>
      </a:hlink>
      <a:folHlink>
        <a:srgbClr val="99CC00"/>
      </a:folHlink>
    </a:clrScheme>
    <a:fontScheme name="Custom 1">
      <a:majorFont>
        <a:latin typeface="Univers LT 55"/>
        <a:ea typeface=""/>
        <a:cs typeface=""/>
      </a:majorFont>
      <a:minorFont>
        <a:latin typeface="Univers LT 55"/>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a:latin typeface="Arial" pitchFamily="34" charset="0"/>
            <a:cs typeface="Arial" pitchFamily="34" charset="0"/>
          </a:defRPr>
        </a:defPPr>
      </a:lstStyle>
    </a:txDef>
  </a:objectDefaults>
  <a:extraClrSchemeLst>
    <a:extraClrScheme>
      <a:clrScheme name="7_Office Theme 1">
        <a:dk1>
          <a:srgbClr val="000000"/>
        </a:dk1>
        <a:lt1>
          <a:srgbClr val="FFFFFF"/>
        </a:lt1>
        <a:dk2>
          <a:srgbClr val="323232"/>
        </a:dk2>
        <a:lt2>
          <a:srgbClr val="FF6600"/>
        </a:lt2>
        <a:accent1>
          <a:srgbClr val="787878"/>
        </a:accent1>
        <a:accent2>
          <a:srgbClr val="6699CC"/>
        </a:accent2>
        <a:accent3>
          <a:srgbClr val="ADADAD"/>
        </a:accent3>
        <a:accent4>
          <a:srgbClr val="DADADA"/>
        </a:accent4>
        <a:accent5>
          <a:srgbClr val="BEBEBE"/>
        </a:accent5>
        <a:accent6>
          <a:srgbClr val="5C8AB9"/>
        </a:accent6>
        <a:hlink>
          <a:srgbClr val="FFC425"/>
        </a:hlink>
        <a:folHlink>
          <a:srgbClr val="008000"/>
        </a:folHlink>
      </a:clrScheme>
      <a:clrMap bg1="dk2" tx1="lt1" bg2="dk1" tx2="lt2" accent1="accent1" accent2="accent2" accent3="accent3" accent4="accent4" accent5="accent5" accent6="accent6" hlink="hlink" folHlink="folHlink"/>
    </a:extraClrScheme>
    <a:extraClrScheme>
      <a:clrScheme name="7_Office Theme 1">
        <a:dk1>
          <a:srgbClr val="000000"/>
        </a:dk1>
        <a:lt1>
          <a:srgbClr val="FFFFFF"/>
        </a:lt1>
        <a:dk2>
          <a:srgbClr val="323232"/>
        </a:dk2>
        <a:lt2>
          <a:srgbClr val="FF6600"/>
        </a:lt2>
        <a:accent1>
          <a:srgbClr val="787878"/>
        </a:accent1>
        <a:accent2>
          <a:srgbClr val="6699CC"/>
        </a:accent2>
        <a:accent3>
          <a:srgbClr val="ADADAD"/>
        </a:accent3>
        <a:accent4>
          <a:srgbClr val="DADADA"/>
        </a:accent4>
        <a:accent5>
          <a:srgbClr val="BEBEBE"/>
        </a:accent5>
        <a:accent6>
          <a:srgbClr val="5C8AB9"/>
        </a:accent6>
        <a:hlink>
          <a:srgbClr val="FFC425"/>
        </a:hlink>
        <a:folHlink>
          <a:srgbClr val="008000"/>
        </a:folHlink>
      </a:clrScheme>
      <a:clrMap bg1="dk2" tx1="lt1" bg2="dk1" tx2="lt2" accent1="accent1" accent2="accent2" accent3="accent3" accent4="accent4" accent5="accent5" accent6="accent6" hlink="hlink" folHlink="folHlink"/>
    </a:extraClrScheme>
    <a:extraClrScheme>
      <a:clrScheme name="7_Office Theme 2">
        <a:dk1>
          <a:srgbClr val="FFFFFF"/>
        </a:dk1>
        <a:lt1>
          <a:srgbClr val="FFFFFF"/>
        </a:lt1>
        <a:dk2>
          <a:srgbClr val="FF6600"/>
        </a:dk2>
        <a:lt2>
          <a:srgbClr val="000000"/>
        </a:lt2>
        <a:accent1>
          <a:srgbClr val="787878"/>
        </a:accent1>
        <a:accent2>
          <a:srgbClr val="6699CC"/>
        </a:accent2>
        <a:accent3>
          <a:srgbClr val="FFFFFF"/>
        </a:accent3>
        <a:accent4>
          <a:srgbClr val="DADADA"/>
        </a:accent4>
        <a:accent5>
          <a:srgbClr val="BEBEBE"/>
        </a:accent5>
        <a:accent6>
          <a:srgbClr val="5C8AB9"/>
        </a:accent6>
        <a:hlink>
          <a:srgbClr val="FFC425"/>
        </a:hlink>
        <a:folHlink>
          <a:srgbClr val="008000"/>
        </a:folHlink>
      </a:clrScheme>
      <a:clrMap bg1="lt1" tx1="dk1" bg2="lt2" tx2="dk2" accent1="accent1" accent2="accent2" accent3="accent3" accent4="accent4" accent5="accent5" accent6="accent6" hlink="hlink" folHlink="folHlink"/>
    </a:extraClrScheme>
    <a:extraClrScheme>
      <a:clrScheme name="7_Office Theme 1">
        <a:dk1>
          <a:srgbClr val="B2B2B2"/>
        </a:dk1>
        <a:lt1>
          <a:srgbClr val="FFFFFF"/>
        </a:lt1>
        <a:dk2>
          <a:srgbClr val="333333"/>
        </a:dk2>
        <a:lt2>
          <a:srgbClr val="FF6600"/>
        </a:lt2>
        <a:accent1>
          <a:srgbClr val="787878"/>
        </a:accent1>
        <a:accent2>
          <a:srgbClr val="6699CC"/>
        </a:accent2>
        <a:accent3>
          <a:srgbClr val="ADADAD"/>
        </a:accent3>
        <a:accent4>
          <a:srgbClr val="DADADA"/>
        </a:accent4>
        <a:accent5>
          <a:srgbClr val="BEBEBE"/>
        </a:accent5>
        <a:accent6>
          <a:srgbClr val="5C8AB9"/>
        </a:accent6>
        <a:hlink>
          <a:srgbClr val="FFC626"/>
        </a:hlink>
        <a:folHlink>
          <a:srgbClr val="008000"/>
        </a:folHlink>
      </a:clrScheme>
      <a:clrMap bg1="dk2" tx1="lt1" bg2="dk1" tx2="lt2" accent1="accent1" accent2="accent2" accent3="accent3" accent4="accent4" accent5="accent5" accent6="accent6" hlink="hlink" folHlink="folHlink"/>
    </a:extraClrScheme>
    <a:extraClrScheme>
      <a:clrScheme name="7_Office Theme 1">
        <a:dk1>
          <a:srgbClr val="B2B2B2"/>
        </a:dk1>
        <a:lt1>
          <a:srgbClr val="FFFFFF"/>
        </a:lt1>
        <a:dk2>
          <a:srgbClr val="333333"/>
        </a:dk2>
        <a:lt2>
          <a:srgbClr val="FF6600"/>
        </a:lt2>
        <a:accent1>
          <a:srgbClr val="787878"/>
        </a:accent1>
        <a:accent2>
          <a:srgbClr val="6699CC"/>
        </a:accent2>
        <a:accent3>
          <a:srgbClr val="ADADAD"/>
        </a:accent3>
        <a:accent4>
          <a:srgbClr val="DADADA"/>
        </a:accent4>
        <a:accent5>
          <a:srgbClr val="BEBEBE"/>
        </a:accent5>
        <a:accent6>
          <a:srgbClr val="5C8AB9"/>
        </a:accent6>
        <a:hlink>
          <a:srgbClr val="FFC400"/>
        </a:hlink>
        <a:folHlink>
          <a:srgbClr val="99CC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1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4.xml><?xml version="1.0" encoding="utf-8"?>
<a:theme xmlns:a="http://schemas.openxmlformats.org/drawingml/2006/main" name="1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5.xml><?xml version="1.0" encoding="utf-8"?>
<a:theme xmlns:a="http://schemas.openxmlformats.org/drawingml/2006/main" name="35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6.xml><?xml version="1.0" encoding="utf-8"?>
<a:theme xmlns:a="http://schemas.openxmlformats.org/drawingml/2006/main" name="6_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7.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0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9.xml><?xml version="1.0" encoding="utf-8"?>
<a:theme xmlns:a="http://schemas.openxmlformats.org/drawingml/2006/main" name="Oracle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Core_v4b.potx" id="{88E2779B-9969-2842-AD7B-B1A34E163AC7}" vid="{69023D74-B0BF-D346-9C02-43F3E0F1DEA4}"/>
    </a:ext>
  </a:extLst>
</a:theme>
</file>

<file path=docProps/app.xml><?xml version="1.0" encoding="utf-8"?>
<Properties xmlns="http://schemas.openxmlformats.org/officeDocument/2006/extended-properties" xmlns:vt="http://schemas.openxmlformats.org/officeDocument/2006/docPropsVTypes">
  <Template>539923-OOW-SF2016-16x9-v11</Template>
  <TotalTime>10155</TotalTime>
  <Words>4178</Words>
  <Application>Microsoft Office PowerPoint</Application>
  <PresentationFormat>Custom</PresentationFormat>
  <Paragraphs>733</Paragraphs>
  <Slides>83</Slides>
  <Notes>51</Notes>
  <HiddenSlides>0</HiddenSlides>
  <MMClips>0</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83</vt:i4>
      </vt:variant>
    </vt:vector>
  </HeadingPairs>
  <TitlesOfParts>
    <vt:vector size="114" baseType="lpstr">
      <vt:lpstr>ＭＳ Ｐゴシック</vt:lpstr>
      <vt:lpstr>Arial</vt:lpstr>
      <vt:lpstr>Arial Narrow</vt:lpstr>
      <vt:lpstr>Calibri</vt:lpstr>
      <vt:lpstr>Calibri Light</vt:lpstr>
      <vt:lpstr>Courier New</vt:lpstr>
      <vt:lpstr>Mangal</vt:lpstr>
      <vt:lpstr>Nexa Bold</vt:lpstr>
      <vt:lpstr>Open Sans</vt:lpstr>
      <vt:lpstr>Symbol</vt:lpstr>
      <vt:lpstr>Times New Roman</vt:lpstr>
      <vt:lpstr>Univers LT 55</vt:lpstr>
      <vt:lpstr>Wingdings</vt:lpstr>
      <vt:lpstr>Wingdings 2</vt:lpstr>
      <vt:lpstr>Presentation1_v2 (2)</vt:lpstr>
      <vt:lpstr>7_Office Theme</vt:lpstr>
      <vt:lpstr>21_Oracle_16x9_2016</vt:lpstr>
      <vt:lpstr>1_Oracle_16x9_2016</vt:lpstr>
      <vt:lpstr>35_Oracle_16x9_2016</vt:lpstr>
      <vt:lpstr>6_Oracle_16x9_2016</vt:lpstr>
      <vt:lpstr>Custom Design</vt:lpstr>
      <vt:lpstr>10_Oracle_16x9_2016</vt:lpstr>
      <vt:lpstr>Oracle_16x9_2017</vt:lpstr>
      <vt:lpstr>1_Oracle_16x9_2014_521</vt:lpstr>
      <vt:lpstr>6_Oracle_16x9_2014_521</vt:lpstr>
      <vt:lpstr>5_Oracle_16x9_2016</vt:lpstr>
      <vt:lpstr>12_Oracle_16x9_2016</vt:lpstr>
      <vt:lpstr>Office Theme</vt:lpstr>
      <vt:lpstr>22_Oracle_16x9_2016</vt:lpstr>
      <vt:lpstr>7_Oracle_16x9_2016</vt:lpstr>
      <vt:lpstr>Oracle_16x9_2016</vt:lpstr>
      <vt:lpstr>OpenWorld 2018  ML 101: Oracle Data Miner UI +  Oracle Autonomous Database Cloud’s Machine Learning Notebook  BYOL [HOL5759]</vt:lpstr>
      <vt:lpstr>PowerPoint Presentation</vt:lpstr>
      <vt:lpstr>ML 101: Oracle Data Miner/ Oracle Autonomous Data Warehouse Cloud Machine Learning Notebook BYOL [HOL5759]</vt:lpstr>
      <vt:lpstr>ML 101: Oracle Data Miner/ Oracle Autonomous Data Warehouse Cloud Machine Learning Notebook</vt:lpstr>
      <vt:lpstr>For Follow Up After this HOL...</vt:lpstr>
      <vt:lpstr>ML 101:  Machine Learning, Data Mining, Predictive Analytics</vt:lpstr>
      <vt:lpstr>Oracle’s Machine Learning Algorithms</vt:lpstr>
      <vt:lpstr>Oracle’s Machine Learning &amp; Advanced Analytics</vt:lpstr>
      <vt:lpstr>Oracle’s Machine Learning &amp; Advanced Analytics</vt:lpstr>
      <vt:lpstr>Model Build &amp; Real-time SQL Apply Prediction</vt:lpstr>
      <vt:lpstr>Multiple Data Scientist User Roles Supported</vt:lpstr>
      <vt:lpstr>Manage and Analyze All Your Data</vt:lpstr>
      <vt:lpstr>Oracle Autonomous Data Warehouse Cloud &amp; Oracle Machine Learning SQL Notebook  </vt:lpstr>
      <vt:lpstr>ADWC + Oracle Machine Learning Notebooks</vt:lpstr>
      <vt:lpstr>ML 101: Oracle Machine Learning  </vt:lpstr>
      <vt:lpstr>ML 101: Oracle Machine Learning  </vt:lpstr>
      <vt:lpstr>Oracle’s Machine Learning &amp; Adv. Analytics Algorithms</vt:lpstr>
      <vt:lpstr>Oracle Machine Learning Quick DEMO</vt:lpstr>
      <vt:lpstr>ML 101: ADWC + Oracle Machine Learning  HOL Environment and Setup  https://dgcameron.github.io/adwcml_oow/?page=README.md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 OML + OAC Demo:  Targeting Best Likely High Credit Score Customers</vt:lpstr>
      <vt:lpstr>ML 101: ADWC + OML HOL  Environment and Setup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 101: Oracle Data Miner HOL Environment and Setup  </vt:lpstr>
      <vt:lpstr>Oracle Data Miner GUI</vt:lpstr>
      <vt:lpstr>PowerPoint Presentation</vt:lpstr>
      <vt:lpstr>PowerPoint Presentation</vt:lpstr>
      <vt:lpstr>PowerPoint Presentation</vt:lpstr>
      <vt:lpstr>ML 101: Oracle Data Miner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Data Miner 18.1 and Oracle DB 18c  </vt:lpstr>
      <vt:lpstr>Oracle Data Miner 18.1 and Oracle DB 18c</vt:lpstr>
      <vt:lpstr>OAA/Oracle Data Miner 17.4 HOL</vt:lpstr>
      <vt:lpstr>Oracle Data Miner 18.2 and Oracle DB 18c</vt:lpstr>
      <vt:lpstr>Great book on Oracle Advanced Analytics   </vt:lpstr>
      <vt:lpstr>Oracle Data Miner 17.4 HOL</vt:lpstr>
      <vt:lpstr>Oracle Data Miner 17.4 HOL</vt:lpstr>
      <vt:lpstr>Cool New 17.4 Features</vt:lpstr>
      <vt:lpstr>Previewing a 4.2 Feature</vt:lpstr>
      <vt:lpstr>Previewing a 4.2 Feature</vt:lpstr>
      <vt:lpstr>Previewing a 4.2 Feature</vt:lpstr>
      <vt:lpstr>Previewing a 4.2 Feature</vt:lpstr>
      <vt:lpstr>Previewing a Cool New 17.2 Feature</vt:lpstr>
      <vt:lpstr>PowerPoint Presentation</vt:lpstr>
      <vt:lpstr>Oracle Data Miner “Workflow” UI</vt:lpstr>
      <vt:lpstr>PowerPoint Presentation</vt:lpstr>
      <vt:lpstr>PowerPoint Presentation</vt:lpstr>
      <vt:lpstr>PowerPoint Presentation</vt:lpstr>
      <vt:lpstr>OAA Oracle Data Mining SQL Sample Programs</vt:lpstr>
      <vt:lpstr>OAA Oracle Data Mining SQL Sample Programs</vt:lpstr>
      <vt:lpstr>OAA Oracle Data Mining SQL Sample Programs</vt:lpstr>
      <vt:lpstr>OAA Oracle Data Mining SQL Sample Programs</vt:lpstr>
      <vt:lpstr>Getting Started—Oracle ML/AA Resources &amp; Links</vt:lpstr>
      <vt:lpstr>More Information on Oracle Machine Learning @ OOW’18</vt:lpstr>
      <vt:lpstr>PowerPoint Presentation</vt:lpstr>
      <vt:lpstr>Try ADWC + OML for FREE! </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Corproate Presentation Template</dc:subject>
  <dc:creator>production</dc:creator>
  <cp:lastModifiedBy>Charlie Berger</cp:lastModifiedBy>
  <cp:revision>675</cp:revision>
  <cp:lastPrinted>2014-07-16T02:22:57Z</cp:lastPrinted>
  <dcterms:created xsi:type="dcterms:W3CDTF">2016-08-17T03:28:40Z</dcterms:created>
  <dcterms:modified xsi:type="dcterms:W3CDTF">2018-10-18T15:10:13Z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